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9"/>
  </p:notesMasterIdLst>
  <p:sldIdLst>
    <p:sldId id="259" r:id="rId2"/>
    <p:sldId id="258" r:id="rId3"/>
    <p:sldId id="257" r:id="rId4"/>
    <p:sldId id="261" r:id="rId5"/>
    <p:sldId id="262" r:id="rId6"/>
    <p:sldId id="263" r:id="rId7"/>
    <p:sldId id="278" r:id="rId8"/>
  </p:sldIdLst>
  <p:sldSz cx="9144000" cy="5143500" type="screen16x9"/>
  <p:notesSz cx="6858000" cy="9144000"/>
  <p:embeddedFontLst>
    <p:embeddedFont>
      <p:font typeface="Barlow" panose="020B0604020202020204" charset="0"/>
      <p:regular r:id="rId10"/>
      <p:bold r:id="rId11"/>
      <p:italic r:id="rId12"/>
      <p:boldItalic r:id="rId13"/>
    </p:embeddedFont>
    <p:embeddedFont>
      <p:font typeface="Barlow Light"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Raleway Thin"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D5B7B9-7AAB-4E71-8935-5ACDFAD8A81C}">
  <a:tblStyle styleId="{5CD5B7B9-7AAB-4E71-8935-5ACDFAD8A8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71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6756628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4572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0" name="Google Shape;40;p7"/>
          <p:cNvSpPr txBox="1">
            <a:spLocks noGrp="1"/>
          </p:cNvSpPr>
          <p:nvPr>
            <p:ph type="body" idx="2"/>
          </p:nvPr>
        </p:nvSpPr>
        <p:spPr>
          <a:xfrm>
            <a:off x="329025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1" name="Google Shape;41;p7"/>
          <p:cNvSpPr txBox="1">
            <a:spLocks noGrp="1"/>
          </p:cNvSpPr>
          <p:nvPr>
            <p:ph type="body" idx="3"/>
          </p:nvPr>
        </p:nvSpPr>
        <p:spPr>
          <a:xfrm>
            <a:off x="6123300" y="1995750"/>
            <a:ext cx="2563500" cy="2679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0"/>
              </a:spcAft>
              <a:buSzPts val="1600"/>
              <a:buChar char="▹"/>
              <a:defRPr sz="1600"/>
            </a:lvl9pPr>
          </a:lstStyle>
          <a:p>
            <a:endParaRPr/>
          </a:p>
        </p:txBody>
      </p:sp>
      <p:sp>
        <p:nvSpPr>
          <p:cNvPr id="42" name="Google Shape;42;p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8" name="Google Shape;408;p15"/>
          <p:cNvGrpSpPr/>
          <p:nvPr/>
        </p:nvGrpSpPr>
        <p:grpSpPr>
          <a:xfrm>
            <a:off x="5435079" y="912423"/>
            <a:ext cx="3239723" cy="3318665"/>
            <a:chOff x="2270525" y="117216"/>
            <a:chExt cx="4650765" cy="4762722"/>
          </a:xfrm>
        </p:grpSpPr>
        <p:sp>
          <p:nvSpPr>
            <p:cNvPr id="409" name="Google Shape;409;p1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1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1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1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1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1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1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1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1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1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1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1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1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1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1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1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1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1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1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1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30" name="Google Shape;430;p15"/>
            <p:cNvGrpSpPr/>
            <p:nvPr/>
          </p:nvGrpSpPr>
          <p:grpSpPr>
            <a:xfrm>
              <a:off x="4031993" y="117216"/>
              <a:ext cx="2889297" cy="3901793"/>
              <a:chOff x="5533368" y="1047716"/>
              <a:chExt cx="2889297" cy="3901793"/>
            </a:xfrm>
          </p:grpSpPr>
          <p:sp>
            <p:nvSpPr>
              <p:cNvPr id="431" name="Google Shape;431;p1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2" name="Google Shape;432;p1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433;p1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1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1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1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1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1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1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1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1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1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1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1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1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1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1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1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1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1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1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1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1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459;p1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1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1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1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1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1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1" name="Google Shape;471;p1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1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1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1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1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1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487;p1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1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1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1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1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1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1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1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1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1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1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1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0" name="Google Shape;500;p15"/>
            <p:cNvGrpSpPr/>
            <p:nvPr/>
          </p:nvGrpSpPr>
          <p:grpSpPr>
            <a:xfrm flipH="1">
              <a:off x="2865273" y="3434801"/>
              <a:ext cx="598186" cy="1340314"/>
              <a:chOff x="4210728" y="4525714"/>
              <a:chExt cx="546438" cy="1224366"/>
            </a:xfrm>
          </p:grpSpPr>
          <p:sp>
            <p:nvSpPr>
              <p:cNvPr id="501" name="Google Shape;501;p1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1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1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1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1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1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1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1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1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1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511;p1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1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1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05" name="Google Shape;405;p15"/>
          <p:cNvSpPr txBox="1">
            <a:spLocks noGrp="1"/>
          </p:cNvSpPr>
          <p:nvPr>
            <p:ph type="ctrTitle"/>
          </p:nvPr>
        </p:nvSpPr>
        <p:spPr>
          <a:xfrm>
            <a:off x="1020492" y="2220106"/>
            <a:ext cx="4676700" cy="67620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Course Outline</a:t>
            </a:r>
            <a:endParaRPr dirty="0"/>
          </a:p>
        </p:txBody>
      </p:sp>
      <p:sp>
        <p:nvSpPr>
          <p:cNvPr id="407" name="Google Shape;407;p15"/>
          <p:cNvSpPr txBox="1"/>
          <p:nvPr/>
        </p:nvSpPr>
        <p:spPr>
          <a:xfrm>
            <a:off x="0" y="1866900"/>
            <a:ext cx="609600" cy="142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lt1"/>
                </a:solidFill>
                <a:latin typeface="Barlow"/>
                <a:ea typeface="Barlow"/>
                <a:cs typeface="Barlow"/>
                <a:sym typeface="Barlow"/>
              </a:rPr>
              <a:t>1</a:t>
            </a:r>
            <a:endParaRPr sz="3600" b="1">
              <a:solidFill>
                <a:schemeClr val="lt1"/>
              </a:solidFill>
              <a:latin typeface="Barlow"/>
              <a:ea typeface="Barlow"/>
              <a:cs typeface="Barlow"/>
              <a:sym typeface="Barlow"/>
            </a:endParaRPr>
          </a:p>
        </p:txBody>
      </p:sp>
      <p:sp>
        <p:nvSpPr>
          <p:cNvPr id="406" name="Google Shape;406;p15"/>
          <p:cNvSpPr txBox="1">
            <a:spLocks noGrp="1"/>
          </p:cNvSpPr>
          <p:nvPr>
            <p:ph type="subTitle" idx="1"/>
          </p:nvPr>
        </p:nvSpPr>
        <p:spPr>
          <a:xfrm>
            <a:off x="1690626" y="2900041"/>
            <a:ext cx="4676700" cy="383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Let’s start with the first set of slides</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987544959"/>
              </p:ext>
            </p:extLst>
          </p:nvPr>
        </p:nvGraphicFramePr>
        <p:xfrm>
          <a:off x="72428" y="3811509"/>
          <a:ext cx="5685576" cy="457200"/>
        </p:xfrm>
        <a:graphic>
          <a:graphicData uri="http://schemas.openxmlformats.org/drawingml/2006/table">
            <a:tbl>
              <a:tblPr/>
              <a:tblGrid>
                <a:gridCol w="5685576">
                  <a:extLst>
                    <a:ext uri="{9D8B030D-6E8A-4147-A177-3AD203B41FA5}">
                      <a16:colId xmlns:a16="http://schemas.microsoft.com/office/drawing/2014/main" val="20000"/>
                    </a:ext>
                  </a:extLst>
                </a:gridCol>
              </a:tblGrid>
              <a:tr h="244443">
                <a:tc>
                  <a:txBody>
                    <a:bodyPr/>
                    <a:lstStyle/>
                    <a:p>
                      <a:r>
                        <a:rPr lang="en-US" sz="1200" dirty="0" smtClean="0">
                          <a:solidFill>
                            <a:schemeClr val="tx1"/>
                          </a:solidFill>
                          <a:latin typeface="Times New Roman" pitchFamily="18" charset="0"/>
                          <a:cs typeface="Times New Roman" pitchFamily="18" charset="0"/>
                        </a:rPr>
                        <a:t>MODULE</a:t>
                      </a:r>
                      <a:r>
                        <a:rPr lang="en-US" sz="1200" baseline="0" dirty="0" smtClean="0">
                          <a:solidFill>
                            <a:schemeClr val="tx1"/>
                          </a:solidFill>
                          <a:latin typeface="Times New Roman" pitchFamily="18" charset="0"/>
                          <a:cs typeface="Times New Roman" pitchFamily="18" charset="0"/>
                        </a:rPr>
                        <a:t> NAME:………………………………EDITING FOR PRINTING MEDIA</a:t>
                      </a:r>
                    </a:p>
                    <a:p>
                      <a:r>
                        <a:rPr lang="en-US" sz="1200" baseline="0" dirty="0" smtClean="0">
                          <a:solidFill>
                            <a:schemeClr val="tx1"/>
                          </a:solidFill>
                          <a:latin typeface="Times New Roman" pitchFamily="18" charset="0"/>
                          <a:cs typeface="Times New Roman" pitchFamily="18" charset="0"/>
                        </a:rPr>
                        <a:t>CODE  NUMBER …………………………………. JST 06103 </a:t>
                      </a:r>
                      <a:endParaRPr lang="en-US" sz="1200" dirty="0">
                        <a:solidFill>
                          <a:schemeClr val="tx1"/>
                        </a:solidFill>
                        <a:latin typeface="Times New Roman" pitchFamily="18" charset="0"/>
                        <a:cs typeface="Times New Roman"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3802" y="4354548"/>
            <a:ext cx="7620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wheel(1)">
                                      <p:cBhvr>
                                        <p:cTn id="7" dur="2000"/>
                                        <p:tgtEl>
                                          <p:spTgt spid="4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6">
                                            <p:txEl>
                                              <p:pRg st="0" end="0"/>
                                            </p:txEl>
                                          </p:spTgt>
                                        </p:tgtEl>
                                        <p:attrNameLst>
                                          <p:attrName>style.visibility</p:attrName>
                                        </p:attrNameLst>
                                      </p:cBhvr>
                                      <p:to>
                                        <p:strVal val="visible"/>
                                      </p:to>
                                    </p:set>
                                    <p:animEffect transition="in" filter="wipe(down)">
                                      <p:cBhvr>
                                        <p:cTn id="12" dur="500"/>
                                        <p:tgtEl>
                                          <p:spTgt spid="4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408"/>
                                        </p:tgtEl>
                                        <p:attrNameLst>
                                          <p:attrName>style.visibility</p:attrName>
                                        </p:attrNameLst>
                                      </p:cBhvr>
                                      <p:to>
                                        <p:strVal val="visible"/>
                                      </p:to>
                                    </p:set>
                                    <p:anim calcmode="lin" valueType="num">
                                      <p:cBhvr>
                                        <p:cTn id="24" dur="1000" fill="hold"/>
                                        <p:tgtEl>
                                          <p:spTgt spid="408"/>
                                        </p:tgtEl>
                                        <p:attrNameLst>
                                          <p:attrName>ppt_w</p:attrName>
                                        </p:attrNameLst>
                                      </p:cBhvr>
                                      <p:tavLst>
                                        <p:tav tm="0">
                                          <p:val>
                                            <p:fltVal val="0"/>
                                          </p:val>
                                        </p:tav>
                                        <p:tav tm="100000">
                                          <p:val>
                                            <p:strVal val="#ppt_w"/>
                                          </p:val>
                                        </p:tav>
                                      </p:tavLst>
                                    </p:anim>
                                    <p:anim calcmode="lin" valueType="num">
                                      <p:cBhvr>
                                        <p:cTn id="25" dur="1000" fill="hold"/>
                                        <p:tgtEl>
                                          <p:spTgt spid="408"/>
                                        </p:tgtEl>
                                        <p:attrNameLst>
                                          <p:attrName>ppt_h</p:attrName>
                                        </p:attrNameLst>
                                      </p:cBhvr>
                                      <p:tavLst>
                                        <p:tav tm="0">
                                          <p:val>
                                            <p:fltVal val="0"/>
                                          </p:val>
                                        </p:tav>
                                        <p:tav tm="100000">
                                          <p:val>
                                            <p:strVal val="#ppt_h"/>
                                          </p:val>
                                        </p:tav>
                                      </p:tavLst>
                                    </p:anim>
                                    <p:anim calcmode="lin" valueType="num">
                                      <p:cBhvr>
                                        <p:cTn id="26" dur="1000" fill="hold"/>
                                        <p:tgtEl>
                                          <p:spTgt spid="408"/>
                                        </p:tgtEl>
                                        <p:attrNameLst>
                                          <p:attrName>style.rotation</p:attrName>
                                        </p:attrNameLst>
                                      </p:cBhvr>
                                      <p:tavLst>
                                        <p:tav tm="0">
                                          <p:val>
                                            <p:fltVal val="90"/>
                                          </p:val>
                                        </p:tav>
                                        <p:tav tm="100000">
                                          <p:val>
                                            <p:fltVal val="0"/>
                                          </p:val>
                                        </p:tav>
                                      </p:tavLst>
                                    </p:anim>
                                    <p:animEffect transition="in" filter="fade">
                                      <p:cBhvr>
                                        <p:cTn id="27" dur="1000"/>
                                        <p:tgtEl>
                                          <p:spTgt spid="408"/>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wipe(down)">
                                      <p:cBhvr>
                                        <p:cTn id="32" dur="580">
                                          <p:stCondLst>
                                            <p:cond delay="0"/>
                                          </p:stCondLst>
                                        </p:cTn>
                                        <p:tgtEl>
                                          <p:spTgt spid="2050"/>
                                        </p:tgtEl>
                                      </p:cBhvr>
                                    </p:animEffect>
                                    <p:anim calcmode="lin" valueType="num">
                                      <p:cBhvr>
                                        <p:cTn id="3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8" dur="26">
                                          <p:stCondLst>
                                            <p:cond delay="650"/>
                                          </p:stCondLst>
                                        </p:cTn>
                                        <p:tgtEl>
                                          <p:spTgt spid="2050"/>
                                        </p:tgtEl>
                                      </p:cBhvr>
                                      <p:to x="100000" y="60000"/>
                                    </p:animScale>
                                    <p:animScale>
                                      <p:cBhvr>
                                        <p:cTn id="39" dur="166" decel="50000">
                                          <p:stCondLst>
                                            <p:cond delay="676"/>
                                          </p:stCondLst>
                                        </p:cTn>
                                        <p:tgtEl>
                                          <p:spTgt spid="2050"/>
                                        </p:tgtEl>
                                      </p:cBhvr>
                                      <p:to x="100000" y="100000"/>
                                    </p:animScale>
                                    <p:animScale>
                                      <p:cBhvr>
                                        <p:cTn id="40" dur="26">
                                          <p:stCondLst>
                                            <p:cond delay="1312"/>
                                          </p:stCondLst>
                                        </p:cTn>
                                        <p:tgtEl>
                                          <p:spTgt spid="2050"/>
                                        </p:tgtEl>
                                      </p:cBhvr>
                                      <p:to x="100000" y="80000"/>
                                    </p:animScale>
                                    <p:animScale>
                                      <p:cBhvr>
                                        <p:cTn id="41" dur="166" decel="50000">
                                          <p:stCondLst>
                                            <p:cond delay="1338"/>
                                          </p:stCondLst>
                                        </p:cTn>
                                        <p:tgtEl>
                                          <p:spTgt spid="2050"/>
                                        </p:tgtEl>
                                      </p:cBhvr>
                                      <p:to x="100000" y="100000"/>
                                    </p:animScale>
                                    <p:animScale>
                                      <p:cBhvr>
                                        <p:cTn id="42" dur="26">
                                          <p:stCondLst>
                                            <p:cond delay="1642"/>
                                          </p:stCondLst>
                                        </p:cTn>
                                        <p:tgtEl>
                                          <p:spTgt spid="2050"/>
                                        </p:tgtEl>
                                      </p:cBhvr>
                                      <p:to x="100000" y="90000"/>
                                    </p:animScale>
                                    <p:animScale>
                                      <p:cBhvr>
                                        <p:cTn id="43" dur="166" decel="50000">
                                          <p:stCondLst>
                                            <p:cond delay="1668"/>
                                          </p:stCondLst>
                                        </p:cTn>
                                        <p:tgtEl>
                                          <p:spTgt spid="2050"/>
                                        </p:tgtEl>
                                      </p:cBhvr>
                                      <p:to x="100000" y="100000"/>
                                    </p:animScale>
                                    <p:animScale>
                                      <p:cBhvr>
                                        <p:cTn id="44" dur="26">
                                          <p:stCondLst>
                                            <p:cond delay="1808"/>
                                          </p:stCondLst>
                                        </p:cTn>
                                        <p:tgtEl>
                                          <p:spTgt spid="2050"/>
                                        </p:tgtEl>
                                      </p:cBhvr>
                                      <p:to x="100000" y="95000"/>
                                    </p:animScale>
                                    <p:animScale>
                                      <p:cBhvr>
                                        <p:cTn id="45"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title"/>
          </p:nvPr>
        </p:nvSpPr>
        <p:spPr>
          <a:xfrm rot="1045419">
            <a:off x="403352" y="957002"/>
            <a:ext cx="7757308" cy="28975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p>
            <a:pPr lvl="0" algn="ctr"/>
            <a:r>
              <a:rPr lang="en" sz="2000" dirty="0" smtClean="0">
                <a:latin typeface="Times New Roman" pitchFamily="18" charset="0"/>
                <a:cs typeface="Times New Roman" pitchFamily="18" charset="0"/>
              </a:rPr>
              <a:t>MODULE </a:t>
            </a:r>
            <a:r>
              <a:rPr lang="en" sz="2000" dirty="0">
                <a:latin typeface="Times New Roman" pitchFamily="18" charset="0"/>
                <a:cs typeface="Times New Roman" pitchFamily="18" charset="0"/>
              </a:rPr>
              <a:t>OBJECTIVE</a:t>
            </a:r>
            <a:endParaRPr sz="2000" dirty="0">
              <a:latin typeface="Times New Roman" pitchFamily="18" charset="0"/>
              <a:cs typeface="Times New Roman" pitchFamily="18" charset="0"/>
            </a:endParaRPr>
          </a:p>
        </p:txBody>
      </p:sp>
      <p:sp>
        <p:nvSpPr>
          <p:cNvPr id="381" name="Google Shape;381;p14"/>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2</a:t>
            </a:fld>
            <a:endParaRPr/>
          </a:p>
        </p:txBody>
      </p:sp>
      <p:sp>
        <p:nvSpPr>
          <p:cNvPr id="14" name="Rectangle 13"/>
          <p:cNvSpPr/>
          <p:nvPr/>
        </p:nvSpPr>
        <p:spPr>
          <a:xfrm>
            <a:off x="838200" y="1428750"/>
            <a:ext cx="6934200" cy="2314544"/>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US" dirty="0" smtClean="0"/>
              <a:t>To </a:t>
            </a:r>
            <a:r>
              <a:rPr lang="en-US" dirty="0"/>
              <a:t>learn the concepts and processes of </a:t>
            </a:r>
            <a:r>
              <a:rPr lang="en-US" dirty="0" smtClean="0"/>
              <a:t>editing</a:t>
            </a:r>
          </a:p>
          <a:p>
            <a:pPr marL="285750" indent="-285750" algn="just">
              <a:lnSpc>
                <a:spcPct val="150000"/>
              </a:lnSpc>
              <a:buFont typeface="Wingdings" panose="05000000000000000000" pitchFamily="2" charset="2"/>
              <a:buChar char="v"/>
            </a:pPr>
            <a:r>
              <a:rPr lang="en-US" dirty="0" smtClean="0"/>
              <a:t>To </a:t>
            </a:r>
            <a:r>
              <a:rPr lang="en-US" dirty="0"/>
              <a:t>know the basic editorial set-up of a daily newspaper </a:t>
            </a:r>
            <a:r>
              <a:rPr lang="en-US" dirty="0" smtClean="0"/>
              <a:t>organization</a:t>
            </a:r>
          </a:p>
          <a:p>
            <a:pPr marL="285750" indent="-285750" algn="just">
              <a:lnSpc>
                <a:spcPct val="150000"/>
              </a:lnSpc>
              <a:buFont typeface="Wingdings" panose="05000000000000000000" pitchFamily="2" charset="2"/>
              <a:buChar char="v"/>
            </a:pPr>
            <a:r>
              <a:rPr lang="en-US" dirty="0" smtClean="0"/>
              <a:t>To </a:t>
            </a:r>
            <a:r>
              <a:rPr lang="en-US" dirty="0"/>
              <a:t>learn what goes into the news </a:t>
            </a:r>
            <a:r>
              <a:rPr lang="en-US" dirty="0" smtClean="0"/>
              <a:t>room</a:t>
            </a:r>
          </a:p>
          <a:p>
            <a:pPr marL="285750" indent="-285750" algn="just">
              <a:lnSpc>
                <a:spcPct val="150000"/>
              </a:lnSpc>
              <a:buFont typeface="Wingdings" panose="05000000000000000000" pitchFamily="2" charset="2"/>
              <a:buChar char="v"/>
            </a:pPr>
            <a:r>
              <a:rPr lang="en-US" dirty="0" smtClean="0"/>
              <a:t>To </a:t>
            </a:r>
            <a:r>
              <a:rPr lang="en-US" dirty="0"/>
              <a:t>deal with the basic functions of the news editor and others like the </a:t>
            </a:r>
            <a:r>
              <a:rPr lang="en-US" dirty="0" smtClean="0"/>
              <a:t>Chief</a:t>
            </a:r>
          </a:p>
          <a:p>
            <a:pPr marL="285750" indent="-285750" algn="just">
              <a:lnSpc>
                <a:spcPct val="150000"/>
              </a:lnSpc>
              <a:buFont typeface="Wingdings" panose="05000000000000000000" pitchFamily="2" charset="2"/>
              <a:buChar char="v"/>
            </a:pPr>
            <a:r>
              <a:rPr lang="en-US" dirty="0" smtClean="0"/>
              <a:t>Reporter </a:t>
            </a:r>
            <a:r>
              <a:rPr lang="en-US" dirty="0"/>
              <a:t>&amp; Other Reporters, Correspondents, Stringers, </a:t>
            </a:r>
            <a:r>
              <a:rPr lang="en-US" dirty="0" smtClean="0"/>
              <a:t>Freelancers.</a:t>
            </a:r>
          </a:p>
          <a:p>
            <a:pPr marL="285750" indent="-285750" algn="just">
              <a:lnSpc>
                <a:spcPct val="150000"/>
              </a:lnSpc>
              <a:buFont typeface="Wingdings" panose="05000000000000000000" pitchFamily="2" charset="2"/>
              <a:buChar char="v"/>
            </a:pPr>
            <a:r>
              <a:rPr lang="en-US" dirty="0" smtClean="0"/>
              <a:t>To </a:t>
            </a:r>
            <a:r>
              <a:rPr lang="en-US" dirty="0"/>
              <a:t>know the Newspaper Make–Up </a:t>
            </a:r>
            <a:r>
              <a:rPr lang="en-US" dirty="0" smtClean="0"/>
              <a:t>process</a:t>
            </a:r>
          </a:p>
          <a:p>
            <a:pPr marL="285750" indent="-285750" algn="just">
              <a:lnSpc>
                <a:spcPct val="150000"/>
              </a:lnSpc>
              <a:buFont typeface="Wingdings" panose="05000000000000000000" pitchFamily="2" charset="2"/>
              <a:buChar char="v"/>
            </a:pPr>
            <a:r>
              <a:rPr lang="en-US" dirty="0" smtClean="0"/>
              <a:t>To </a:t>
            </a:r>
            <a:r>
              <a:rPr lang="en-US" dirty="0"/>
              <a:t>learn the Language Skills for the Desk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circle(in)">
                                      <p:cBhvr>
                                        <p:cTn id="7" dur="20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5" name="Google Shape;345;p13"/>
          <p:cNvSpPr txBox="1">
            <a:spLocks noGrp="1"/>
          </p:cNvSpPr>
          <p:nvPr>
            <p:ph type="body" idx="1"/>
          </p:nvPr>
        </p:nvSpPr>
        <p:spPr>
          <a:xfrm>
            <a:off x="457200" y="1919550"/>
            <a:ext cx="6096000" cy="2862000"/>
          </a:xfrm>
          <a:prstGeom prst="rect">
            <a:avLst/>
          </a:prstGeom>
        </p:spPr>
        <p:txBody>
          <a:bodyPr spcFirstLastPara="1" wrap="square" lIns="0" tIns="0" rIns="0" bIns="0" anchor="t" anchorCtr="0">
            <a:noAutofit/>
          </a:bodyPr>
          <a:lstStyle/>
          <a:p>
            <a:pPr marL="171450" lvl="0" indent="-171450">
              <a:buClr>
                <a:schemeClr val="dk1"/>
              </a:buClr>
              <a:buSzPts val="1100"/>
              <a:buFont typeface="Wingdings" panose="05000000000000000000" pitchFamily="2" charset="2"/>
              <a:buChar char="v"/>
            </a:pPr>
            <a:r>
              <a:rPr lang="en-US" sz="1200" dirty="0" smtClean="0">
                <a:solidFill>
                  <a:schemeClr val="tx1"/>
                </a:solidFill>
                <a:latin typeface="Times New Roman" pitchFamily="18" charset="0"/>
                <a:cs typeface="Times New Roman" pitchFamily="18" charset="0"/>
              </a:rPr>
              <a:t> </a:t>
            </a:r>
            <a:r>
              <a:rPr lang="en-US" sz="1200" dirty="0">
                <a:solidFill>
                  <a:schemeClr val="tx1"/>
                </a:solidFill>
                <a:latin typeface="Times New Roman" pitchFamily="18" charset="0"/>
                <a:cs typeface="Times New Roman" pitchFamily="18" charset="0"/>
              </a:rPr>
              <a:t>The course deals with the concepts and processes of news editing</a:t>
            </a:r>
            <a:r>
              <a:rPr lang="en-US" sz="1200" dirty="0" smtClean="0">
                <a:solidFill>
                  <a:schemeClr val="tx1"/>
                </a:solidFill>
                <a:latin typeface="Times New Roman" pitchFamily="18" charset="0"/>
                <a:cs typeface="Times New Roman" pitchFamily="18" charset="0"/>
              </a:rPr>
              <a:t>.</a:t>
            </a:r>
          </a:p>
          <a:p>
            <a:pPr marL="171450" lvl="0" indent="-171450">
              <a:buClr>
                <a:schemeClr val="dk1"/>
              </a:buClr>
              <a:buSzPts val="1100"/>
              <a:buFont typeface="Wingdings" panose="05000000000000000000" pitchFamily="2" charset="2"/>
              <a:buChar char="v"/>
            </a:pPr>
            <a:r>
              <a:rPr lang="en-US" sz="1200" dirty="0" smtClean="0">
                <a:solidFill>
                  <a:schemeClr val="tx1"/>
                </a:solidFill>
                <a:latin typeface="Times New Roman" pitchFamily="18" charset="0"/>
                <a:cs typeface="Times New Roman" pitchFamily="18" charset="0"/>
              </a:rPr>
              <a:t> </a:t>
            </a:r>
            <a:r>
              <a:rPr lang="en-US" sz="1200" dirty="0">
                <a:solidFill>
                  <a:schemeClr val="tx1"/>
                </a:solidFill>
                <a:latin typeface="Times New Roman" pitchFamily="18" charset="0"/>
                <a:cs typeface="Times New Roman" pitchFamily="18" charset="0"/>
              </a:rPr>
              <a:t>Also covers the basic editorial set-up of a daily newspaper organization</a:t>
            </a:r>
            <a:r>
              <a:rPr lang="en-US" sz="1200" dirty="0" smtClean="0">
                <a:solidFill>
                  <a:schemeClr val="tx1"/>
                </a:solidFill>
                <a:latin typeface="Times New Roman" pitchFamily="18" charset="0"/>
                <a:cs typeface="Times New Roman" pitchFamily="18" charset="0"/>
              </a:rPr>
              <a:t>.</a:t>
            </a:r>
          </a:p>
          <a:p>
            <a:pPr marL="171450" lvl="0" indent="-171450">
              <a:buClr>
                <a:schemeClr val="dk1"/>
              </a:buClr>
              <a:buSzPts val="1100"/>
              <a:buFont typeface="Wingdings" panose="05000000000000000000" pitchFamily="2" charset="2"/>
              <a:buChar char="v"/>
            </a:pPr>
            <a:r>
              <a:rPr lang="en-US" sz="1200" dirty="0" smtClean="0">
                <a:solidFill>
                  <a:schemeClr val="tx1"/>
                </a:solidFill>
                <a:latin typeface="Times New Roman" pitchFamily="18" charset="0"/>
                <a:cs typeface="Times New Roman" pitchFamily="18" charset="0"/>
              </a:rPr>
              <a:t> </a:t>
            </a:r>
            <a:r>
              <a:rPr lang="en-US" sz="1200" dirty="0">
                <a:solidFill>
                  <a:schemeClr val="tx1"/>
                </a:solidFill>
                <a:latin typeface="Times New Roman" pitchFamily="18" charset="0"/>
                <a:cs typeface="Times New Roman" pitchFamily="18" charset="0"/>
              </a:rPr>
              <a:t>The students will learn what goes into the news room</a:t>
            </a:r>
            <a:endParaRPr lang="en-US" sz="1200" dirty="0" smtClean="0">
              <a:solidFill>
                <a:schemeClr val="tx1"/>
              </a:solidFill>
              <a:latin typeface="Times New Roman" pitchFamily="18" charset="0"/>
              <a:cs typeface="Times New Roman" pitchFamily="18" charset="0"/>
            </a:endParaRP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348" name="Google Shape;348;p13"/>
          <p:cNvGrpSpPr/>
          <p:nvPr/>
        </p:nvGrpSpPr>
        <p:grpSpPr>
          <a:xfrm>
            <a:off x="6385334" y="911126"/>
            <a:ext cx="2706354" cy="1604434"/>
            <a:chOff x="6986665" y="3298709"/>
            <a:chExt cx="1817809" cy="1077669"/>
          </a:xfrm>
        </p:grpSpPr>
        <p:sp>
          <p:nvSpPr>
            <p:cNvPr id="349" name="Google Shape;349;p13"/>
            <p:cNvSpPr/>
            <p:nvPr/>
          </p:nvSpPr>
          <p:spPr>
            <a:xfrm>
              <a:off x="6986665" y="3342725"/>
              <a:ext cx="1790318" cy="1033653"/>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14156" y="3327342"/>
              <a:ext cx="1790318" cy="1033653"/>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014156" y="3298709"/>
              <a:ext cx="1790318" cy="1033653"/>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976493" y="3396565"/>
              <a:ext cx="664692" cy="383742"/>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912754" y="3450709"/>
              <a:ext cx="634670" cy="366446"/>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863331" y="3479190"/>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13"/>
            <p:cNvSpPr/>
            <p:nvPr/>
          </p:nvSpPr>
          <p:spPr>
            <a:xfrm>
              <a:off x="7813984" y="3507747"/>
              <a:ext cx="634670" cy="366446"/>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451727" y="3699575"/>
              <a:ext cx="664616" cy="38374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387988" y="3753643"/>
              <a:ext cx="593293" cy="342595"/>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338565" y="3782200"/>
              <a:ext cx="582091" cy="33604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289218" y="3810681"/>
              <a:ext cx="496671" cy="286816"/>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582329" y="3561435"/>
              <a:ext cx="337413" cy="194766"/>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800200" y="3687162"/>
              <a:ext cx="337413" cy="194843"/>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8018073" y="3812966"/>
              <a:ext cx="337413" cy="194843"/>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794459" y="3551002"/>
              <a:ext cx="540846" cy="312343"/>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824798" y="3491907"/>
              <a:ext cx="470058" cy="181410"/>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794490" y="3623727"/>
              <a:ext cx="41071" cy="82677"/>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8298847" y="3624184"/>
              <a:ext cx="36118" cy="82219"/>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842237" y="3535238"/>
              <a:ext cx="450190" cy="259842"/>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815050" y="3673683"/>
              <a:ext cx="491790" cy="17643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13"/>
            <p:cNvSpPr/>
            <p:nvPr/>
          </p:nvSpPr>
          <p:spPr>
            <a:xfrm>
              <a:off x="7794490" y="3472184"/>
              <a:ext cx="540791" cy="312391"/>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13"/>
            <p:cNvSpPr/>
            <p:nvPr/>
          </p:nvSpPr>
          <p:spPr>
            <a:xfrm>
              <a:off x="7752377" y="3752957"/>
              <a:ext cx="148970" cy="86030"/>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13"/>
            <p:cNvSpPr/>
            <p:nvPr/>
          </p:nvSpPr>
          <p:spPr>
            <a:xfrm>
              <a:off x="7787483" y="3773138"/>
              <a:ext cx="113842" cy="106298"/>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13"/>
            <p:cNvSpPr/>
            <p:nvPr/>
          </p:nvSpPr>
          <p:spPr>
            <a:xfrm>
              <a:off x="7465892" y="3799784"/>
              <a:ext cx="345033" cy="254286"/>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13"/>
            <p:cNvSpPr/>
            <p:nvPr/>
          </p:nvSpPr>
          <p:spPr>
            <a:xfrm rot="-1800688">
              <a:off x="7461681" y="3958751"/>
              <a:ext cx="59415" cy="10283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MODULE DESCRIPTION</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5">
                                            <p:txEl>
                                              <p:pRg st="0" end="0"/>
                                            </p:txEl>
                                          </p:spTgt>
                                        </p:tgtEl>
                                        <p:attrNameLst>
                                          <p:attrName>style.visibility</p:attrName>
                                        </p:attrNameLst>
                                      </p:cBhvr>
                                      <p:to>
                                        <p:strVal val="visible"/>
                                      </p:to>
                                    </p:set>
                                    <p:animEffect transition="in" filter="circle(in)">
                                      <p:cBhvr>
                                        <p:cTn id="12" dur="2000"/>
                                        <p:tgtEl>
                                          <p:spTgt spid="3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45">
                                            <p:txEl>
                                              <p:pRg st="1" end="1"/>
                                            </p:txEl>
                                          </p:spTgt>
                                        </p:tgtEl>
                                        <p:attrNameLst>
                                          <p:attrName>style.visibility</p:attrName>
                                        </p:attrNameLst>
                                      </p:cBhvr>
                                      <p:to>
                                        <p:strVal val="visible"/>
                                      </p:to>
                                    </p:set>
                                    <p:animEffect transition="in" filter="circle(in)">
                                      <p:cBhvr>
                                        <p:cTn id="17" dur="2000"/>
                                        <p:tgtEl>
                                          <p:spTgt spid="3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45">
                                            <p:txEl>
                                              <p:pRg st="2" end="2"/>
                                            </p:txEl>
                                          </p:spTgt>
                                        </p:tgtEl>
                                        <p:attrNameLst>
                                          <p:attrName>style.visibility</p:attrName>
                                        </p:attrNameLst>
                                      </p:cBhvr>
                                      <p:to>
                                        <p:strVal val="visible"/>
                                      </p:to>
                                    </p:set>
                                    <p:animEffect transition="in" filter="circle(in)">
                                      <p:cBhvr>
                                        <p:cTn id="22" dur="2000"/>
                                        <p:tgtEl>
                                          <p:spTgt spid="345">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48"/>
                                        </p:tgtEl>
                                        <p:attrNameLst>
                                          <p:attrName>style.visibility</p:attrName>
                                        </p:attrNameLst>
                                      </p:cBhvr>
                                      <p:to>
                                        <p:strVal val="visible"/>
                                      </p:to>
                                    </p:set>
                                    <p:animEffect transition="in" filter="circle(in)">
                                      <p:cBhvr>
                                        <p:cTn id="25" dur="2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5" name="Google Shape;595;p17"/>
          <p:cNvSpPr txBox="1">
            <a:spLocks noGrp="1"/>
          </p:cNvSpPr>
          <p:nvPr>
            <p:ph type="body" idx="1"/>
          </p:nvPr>
        </p:nvSpPr>
        <p:spPr>
          <a:xfrm>
            <a:off x="457200" y="1809750"/>
            <a:ext cx="4267200" cy="1863067"/>
          </a:xfrm>
          <a:prstGeom prst="rect">
            <a:avLst/>
          </a:prstGeom>
        </p:spPr>
        <p:txBody>
          <a:bodyPr spcFirstLastPara="1" wrap="square" lIns="0" tIns="0" rIns="0" bIns="0" anchor="t" anchorCtr="0">
            <a:noAutofit/>
          </a:bodyPr>
          <a:lstStyle/>
          <a:p>
            <a:pPr marL="457200" lvl="0" indent="-342900" algn="l" rtl="0">
              <a:lnSpc>
                <a:spcPct val="200000"/>
              </a:lnSpc>
              <a:spcBef>
                <a:spcPts val="600"/>
              </a:spcBef>
              <a:spcAft>
                <a:spcPts val="0"/>
              </a:spcAft>
              <a:buSzPts val="1800"/>
              <a:buChar char="▸"/>
            </a:pPr>
            <a:r>
              <a:rPr lang="en-US" sz="1400" b="1" dirty="0" smtClean="0">
                <a:latin typeface="Times New Roman" pitchFamily="18" charset="0"/>
                <a:cs typeface="Times New Roman" pitchFamily="18" charset="0"/>
              </a:rPr>
              <a:t>Assignments…..2</a:t>
            </a:r>
            <a:endParaRPr sz="1400" b="1" dirty="0">
              <a:latin typeface="Times New Roman" pitchFamily="18" charset="0"/>
              <a:cs typeface="Times New Roman" pitchFamily="18" charset="0"/>
            </a:endParaRPr>
          </a:p>
          <a:p>
            <a:pPr marL="457200" lvl="0" indent="-342900" algn="l" rtl="0">
              <a:lnSpc>
                <a:spcPct val="200000"/>
              </a:lnSpc>
              <a:spcBef>
                <a:spcPts val="0"/>
              </a:spcBef>
              <a:spcAft>
                <a:spcPts val="0"/>
              </a:spcAft>
              <a:buSzPts val="1800"/>
              <a:buChar char="▸"/>
            </a:pPr>
            <a:r>
              <a:rPr lang="en" sz="1400" b="1" dirty="0" smtClean="0">
                <a:latin typeface="Times New Roman" pitchFamily="18" charset="0"/>
                <a:cs typeface="Times New Roman" pitchFamily="18" charset="0"/>
              </a:rPr>
              <a:t>Group </a:t>
            </a:r>
            <a:r>
              <a:rPr lang="en" sz="1400" b="1" dirty="0" smtClean="0">
                <a:latin typeface="Times New Roman" pitchFamily="18" charset="0"/>
                <a:cs typeface="Times New Roman" pitchFamily="18" charset="0"/>
              </a:rPr>
              <a:t>work…..2</a:t>
            </a:r>
            <a:endParaRPr lang="en" sz="1400" b="1" dirty="0" smtClean="0">
              <a:latin typeface="Times New Roman" pitchFamily="18" charset="0"/>
              <a:cs typeface="Times New Roman" pitchFamily="18" charset="0"/>
            </a:endParaRPr>
          </a:p>
          <a:p>
            <a:pPr marL="457200" lvl="0" indent="-342900" algn="l" rtl="0">
              <a:lnSpc>
                <a:spcPct val="200000"/>
              </a:lnSpc>
              <a:spcBef>
                <a:spcPts val="0"/>
              </a:spcBef>
              <a:spcAft>
                <a:spcPts val="0"/>
              </a:spcAft>
              <a:buSzPts val="1800"/>
              <a:buChar char="▸"/>
            </a:pPr>
            <a:r>
              <a:rPr lang="en-US" sz="1400" b="1" dirty="0" smtClean="0">
                <a:latin typeface="Times New Roman" pitchFamily="18" charset="0"/>
                <a:cs typeface="Times New Roman" pitchFamily="18" charset="0"/>
              </a:rPr>
              <a:t>I</a:t>
            </a:r>
            <a:r>
              <a:rPr lang="en" sz="1400" b="1" dirty="0" smtClean="0">
                <a:latin typeface="Times New Roman" pitchFamily="18" charset="0"/>
                <a:cs typeface="Times New Roman" pitchFamily="18" charset="0"/>
              </a:rPr>
              <a:t>ndividual </a:t>
            </a:r>
            <a:r>
              <a:rPr lang="en" sz="1400" b="1" dirty="0" smtClean="0">
                <a:latin typeface="Times New Roman" pitchFamily="18" charset="0"/>
                <a:cs typeface="Times New Roman" pitchFamily="18" charset="0"/>
              </a:rPr>
              <a:t>works….1</a:t>
            </a:r>
            <a:endParaRPr sz="1400" b="1" dirty="0">
              <a:latin typeface="Times New Roman" pitchFamily="18" charset="0"/>
              <a:cs typeface="Times New Roman" pitchFamily="18" charset="0"/>
            </a:endParaRPr>
          </a:p>
          <a:p>
            <a:pPr marL="457200" lvl="0" indent="-342900" algn="l" rtl="0">
              <a:lnSpc>
                <a:spcPct val="200000"/>
              </a:lnSpc>
              <a:spcBef>
                <a:spcPts val="0"/>
              </a:spcBef>
              <a:spcAft>
                <a:spcPts val="0"/>
              </a:spcAft>
              <a:buSzPts val="1800"/>
              <a:buChar char="▸"/>
            </a:pPr>
            <a:r>
              <a:rPr lang="en-US" sz="1400" b="1" dirty="0" smtClean="0">
                <a:latin typeface="Times New Roman" pitchFamily="18" charset="0"/>
                <a:cs typeface="Times New Roman" pitchFamily="18" charset="0"/>
              </a:rPr>
              <a:t>Presentation </a:t>
            </a:r>
            <a:r>
              <a:rPr lang="en-US" sz="1400"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1</a:t>
            </a:r>
            <a:endParaRPr b="1" dirty="0">
              <a:latin typeface="Times New Roman" pitchFamily="18" charset="0"/>
              <a:cs typeface="Times New Roman" pitchFamily="18" charset="0"/>
            </a:endParaRPr>
          </a:p>
        </p:txBody>
      </p:sp>
      <p:sp>
        <p:nvSpPr>
          <p:cNvPr id="596" name="Google Shape;596;p17"/>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597" name="Google Shape;597;p17"/>
          <p:cNvGrpSpPr/>
          <p:nvPr/>
        </p:nvGrpSpPr>
        <p:grpSpPr>
          <a:xfrm>
            <a:off x="5796744" y="1573487"/>
            <a:ext cx="2928488" cy="3139481"/>
            <a:chOff x="2183550" y="65875"/>
            <a:chExt cx="4483981" cy="4807045"/>
          </a:xfrm>
        </p:grpSpPr>
        <p:sp>
          <p:nvSpPr>
            <p:cNvPr id="598" name="Google Shape;598;p17"/>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17"/>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17"/>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17"/>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17"/>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17"/>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17"/>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17"/>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17"/>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17"/>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17"/>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17"/>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17"/>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17"/>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17"/>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17"/>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17"/>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17"/>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17"/>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17"/>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17"/>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17"/>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0" name="Google Shape;620;p17"/>
            <p:cNvGrpSpPr/>
            <p:nvPr/>
          </p:nvGrpSpPr>
          <p:grpSpPr>
            <a:xfrm>
              <a:off x="2428704" y="3970322"/>
              <a:ext cx="350131" cy="370523"/>
              <a:chOff x="4512354" y="4952197"/>
              <a:chExt cx="350131" cy="370523"/>
            </a:xfrm>
          </p:grpSpPr>
          <p:grpSp>
            <p:nvGrpSpPr>
              <p:cNvPr id="621" name="Google Shape;621;p17"/>
              <p:cNvGrpSpPr/>
              <p:nvPr/>
            </p:nvGrpSpPr>
            <p:grpSpPr>
              <a:xfrm>
                <a:off x="4512354" y="5116449"/>
                <a:ext cx="343196" cy="206271"/>
                <a:chOff x="4512354" y="5116449"/>
                <a:chExt cx="343196" cy="206271"/>
              </a:xfrm>
            </p:grpSpPr>
            <p:sp>
              <p:nvSpPr>
                <p:cNvPr id="622" name="Google Shape;622;p17"/>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17"/>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17"/>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5" name="Google Shape;625;p17"/>
                <p:cNvGrpSpPr/>
                <p:nvPr/>
              </p:nvGrpSpPr>
              <p:grpSpPr>
                <a:xfrm>
                  <a:off x="4592868" y="5212556"/>
                  <a:ext cx="96807" cy="56007"/>
                  <a:chOff x="4592868" y="5212556"/>
                  <a:chExt cx="96807" cy="56007"/>
                </a:xfrm>
              </p:grpSpPr>
              <p:sp>
                <p:nvSpPr>
                  <p:cNvPr id="626" name="Google Shape;626;p17"/>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17"/>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28" name="Google Shape;628;p17"/>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17"/>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17"/>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17"/>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17"/>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17"/>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17"/>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5" name="Google Shape;635;p17"/>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6" name="Google Shape;636;p17"/>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7" name="Google Shape;637;p17"/>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8" name="Google Shape;638;p17"/>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9" name="Google Shape;639;p17"/>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0" name="Google Shape;640;p17"/>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1" name="Google Shape;641;p17"/>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17"/>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17"/>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4" name="Google Shape;644;p17"/>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5" name="Google Shape;645;p17"/>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6" name="Google Shape;646;p17"/>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7" name="Google Shape;647;p17"/>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8" name="Google Shape;648;p17"/>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9" name="Google Shape;649;p17"/>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0" name="Google Shape;650;p17"/>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1" name="Google Shape;651;p17"/>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2" name="Google Shape;652;p17"/>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3" name="Google Shape;653;p17"/>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17"/>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17"/>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6" name="Google Shape;656;p17"/>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7" name="Google Shape;657;p17"/>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8" name="Google Shape;658;p17"/>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9" name="Google Shape;659;p17"/>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0" name="Google Shape;660;p17"/>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1" name="Google Shape;661;p17"/>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2" name="Google Shape;662;p17"/>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3" name="Google Shape;663;p17"/>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4" name="Google Shape;664;p17"/>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5" name="Google Shape;665;p17"/>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6" name="Google Shape;666;p17"/>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17"/>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17"/>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17"/>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0" name="Google Shape;670;p17"/>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1" name="Google Shape;671;p17"/>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2" name="Google Shape;672;p17"/>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3" name="Google Shape;673;p17"/>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4" name="Google Shape;674;p17"/>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5" name="Google Shape;675;p17"/>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6" name="Google Shape;676;p17"/>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7" name="Google Shape;677;p17"/>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8" name="Google Shape;678;p17"/>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9" name="Google Shape;679;p17"/>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17"/>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17"/>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17"/>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3" name="Google Shape;683;p17"/>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4" name="Google Shape;684;p17"/>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5" name="Google Shape;685;p17"/>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6" name="Google Shape;686;p17"/>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7" name="Google Shape;687;p17"/>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8" name="Google Shape;688;p17"/>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9" name="Google Shape;689;p17"/>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17"/>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17"/>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92" name="Google Shape;692;p17"/>
              <p:cNvGrpSpPr/>
              <p:nvPr/>
            </p:nvGrpSpPr>
            <p:grpSpPr>
              <a:xfrm>
                <a:off x="4655095" y="4952197"/>
                <a:ext cx="207390" cy="280361"/>
                <a:chOff x="4655095" y="4952197"/>
                <a:chExt cx="207390" cy="280361"/>
              </a:xfrm>
            </p:grpSpPr>
            <p:grpSp>
              <p:nvGrpSpPr>
                <p:cNvPr id="693" name="Google Shape;693;p17"/>
                <p:cNvGrpSpPr/>
                <p:nvPr/>
              </p:nvGrpSpPr>
              <p:grpSpPr>
                <a:xfrm>
                  <a:off x="4655095" y="4952197"/>
                  <a:ext cx="207390" cy="280361"/>
                  <a:chOff x="4655095" y="4952197"/>
                  <a:chExt cx="207390" cy="280361"/>
                </a:xfrm>
              </p:grpSpPr>
              <p:sp>
                <p:nvSpPr>
                  <p:cNvPr id="694" name="Google Shape;694;p17"/>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5" name="Google Shape;695;p17"/>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6" name="Google Shape;696;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7" name="Google Shape;697;p17"/>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8" name="Google Shape;698;p17"/>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9" name="Google Shape;699;p17"/>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0" name="Google Shape;700;p17"/>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1" name="Google Shape;701;p17"/>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702" name="Google Shape;702;p17"/>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3" name="Google Shape;703;p17"/>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17"/>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5" name="Google Shape;705;p17"/>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6" name="Google Shape;706;p17"/>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17"/>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8" name="Google Shape;708;p17"/>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9" name="Google Shape;709;p17"/>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17"/>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17"/>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17"/>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17"/>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4" name="Google Shape;714;p17"/>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5" name="Google Shape;715;p17"/>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17"/>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17"/>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17"/>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9" name="Google Shape;719;p17"/>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0" name="Google Shape;720;p17"/>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17"/>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17"/>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17"/>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4" name="Google Shape;724;p17"/>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5" name="Google Shape;725;p17"/>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17"/>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17"/>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17"/>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17"/>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17"/>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31" name="Google Shape;731;p17"/>
            <p:cNvGrpSpPr/>
            <p:nvPr/>
          </p:nvGrpSpPr>
          <p:grpSpPr>
            <a:xfrm>
              <a:off x="6161836" y="4215479"/>
              <a:ext cx="350682" cy="265782"/>
              <a:chOff x="6621095" y="1452181"/>
              <a:chExt cx="330894" cy="250785"/>
            </a:xfrm>
          </p:grpSpPr>
          <p:sp>
            <p:nvSpPr>
              <p:cNvPr id="732" name="Google Shape;732;p17"/>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17"/>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17"/>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17"/>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6" name="Google Shape;736;p17"/>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5"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LEARNING CONTEXT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circle(in)">
                                      <p:cBhvr>
                                        <p:cTn id="7" dur="2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95">
                                            <p:txEl>
                                              <p:pRg st="0" end="0"/>
                                            </p:txEl>
                                          </p:spTgt>
                                        </p:tgtEl>
                                        <p:attrNameLst>
                                          <p:attrName>style.visibility</p:attrName>
                                        </p:attrNameLst>
                                      </p:cBhvr>
                                      <p:to>
                                        <p:strVal val="visible"/>
                                      </p:to>
                                    </p:set>
                                    <p:animEffect transition="in" filter="wipe(down)">
                                      <p:cBhvr>
                                        <p:cTn id="12" dur="580">
                                          <p:stCondLst>
                                            <p:cond delay="0"/>
                                          </p:stCondLst>
                                        </p:cTn>
                                        <p:tgtEl>
                                          <p:spTgt spid="595">
                                            <p:txEl>
                                              <p:pRg st="0" end="0"/>
                                            </p:txEl>
                                          </p:spTgt>
                                        </p:tgtEl>
                                      </p:cBhvr>
                                    </p:animEffect>
                                    <p:anim calcmode="lin" valueType="num">
                                      <p:cBhvr>
                                        <p:cTn id="13" dur="1822" tmFilter="0,0; 0.14,0.36; 0.43,0.73; 0.71,0.91; 1.0,1.0">
                                          <p:stCondLst>
                                            <p:cond delay="0"/>
                                          </p:stCondLst>
                                        </p:cTn>
                                        <p:tgtEl>
                                          <p:spTgt spid="59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9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9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9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9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95">
                                            <p:txEl>
                                              <p:pRg st="0" end="0"/>
                                            </p:txEl>
                                          </p:spTgt>
                                        </p:tgtEl>
                                      </p:cBhvr>
                                      <p:to x="100000" y="60000"/>
                                    </p:animScale>
                                    <p:animScale>
                                      <p:cBhvr>
                                        <p:cTn id="19" dur="166" decel="50000">
                                          <p:stCondLst>
                                            <p:cond delay="676"/>
                                          </p:stCondLst>
                                        </p:cTn>
                                        <p:tgtEl>
                                          <p:spTgt spid="595">
                                            <p:txEl>
                                              <p:pRg st="0" end="0"/>
                                            </p:txEl>
                                          </p:spTgt>
                                        </p:tgtEl>
                                      </p:cBhvr>
                                      <p:to x="100000" y="100000"/>
                                    </p:animScale>
                                    <p:animScale>
                                      <p:cBhvr>
                                        <p:cTn id="20" dur="26">
                                          <p:stCondLst>
                                            <p:cond delay="1312"/>
                                          </p:stCondLst>
                                        </p:cTn>
                                        <p:tgtEl>
                                          <p:spTgt spid="595">
                                            <p:txEl>
                                              <p:pRg st="0" end="0"/>
                                            </p:txEl>
                                          </p:spTgt>
                                        </p:tgtEl>
                                      </p:cBhvr>
                                      <p:to x="100000" y="80000"/>
                                    </p:animScale>
                                    <p:animScale>
                                      <p:cBhvr>
                                        <p:cTn id="21" dur="166" decel="50000">
                                          <p:stCondLst>
                                            <p:cond delay="1338"/>
                                          </p:stCondLst>
                                        </p:cTn>
                                        <p:tgtEl>
                                          <p:spTgt spid="595">
                                            <p:txEl>
                                              <p:pRg st="0" end="0"/>
                                            </p:txEl>
                                          </p:spTgt>
                                        </p:tgtEl>
                                      </p:cBhvr>
                                      <p:to x="100000" y="100000"/>
                                    </p:animScale>
                                    <p:animScale>
                                      <p:cBhvr>
                                        <p:cTn id="22" dur="26">
                                          <p:stCondLst>
                                            <p:cond delay="1642"/>
                                          </p:stCondLst>
                                        </p:cTn>
                                        <p:tgtEl>
                                          <p:spTgt spid="595">
                                            <p:txEl>
                                              <p:pRg st="0" end="0"/>
                                            </p:txEl>
                                          </p:spTgt>
                                        </p:tgtEl>
                                      </p:cBhvr>
                                      <p:to x="100000" y="90000"/>
                                    </p:animScale>
                                    <p:animScale>
                                      <p:cBhvr>
                                        <p:cTn id="23" dur="166" decel="50000">
                                          <p:stCondLst>
                                            <p:cond delay="1668"/>
                                          </p:stCondLst>
                                        </p:cTn>
                                        <p:tgtEl>
                                          <p:spTgt spid="595">
                                            <p:txEl>
                                              <p:pRg st="0" end="0"/>
                                            </p:txEl>
                                          </p:spTgt>
                                        </p:tgtEl>
                                      </p:cBhvr>
                                      <p:to x="100000" y="100000"/>
                                    </p:animScale>
                                    <p:animScale>
                                      <p:cBhvr>
                                        <p:cTn id="24" dur="26">
                                          <p:stCondLst>
                                            <p:cond delay="1808"/>
                                          </p:stCondLst>
                                        </p:cTn>
                                        <p:tgtEl>
                                          <p:spTgt spid="595">
                                            <p:txEl>
                                              <p:pRg st="0" end="0"/>
                                            </p:txEl>
                                          </p:spTgt>
                                        </p:tgtEl>
                                      </p:cBhvr>
                                      <p:to x="100000" y="95000"/>
                                    </p:animScale>
                                    <p:animScale>
                                      <p:cBhvr>
                                        <p:cTn id="25" dur="166" decel="50000">
                                          <p:stCondLst>
                                            <p:cond delay="1834"/>
                                          </p:stCondLst>
                                        </p:cTn>
                                        <p:tgtEl>
                                          <p:spTgt spid="595">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95">
                                            <p:txEl>
                                              <p:pRg st="1" end="1"/>
                                            </p:txEl>
                                          </p:spTgt>
                                        </p:tgtEl>
                                        <p:attrNameLst>
                                          <p:attrName>style.visibility</p:attrName>
                                        </p:attrNameLst>
                                      </p:cBhvr>
                                      <p:to>
                                        <p:strVal val="visible"/>
                                      </p:to>
                                    </p:set>
                                    <p:animEffect transition="in" filter="wipe(down)">
                                      <p:cBhvr>
                                        <p:cTn id="30" dur="580">
                                          <p:stCondLst>
                                            <p:cond delay="0"/>
                                          </p:stCondLst>
                                        </p:cTn>
                                        <p:tgtEl>
                                          <p:spTgt spid="595">
                                            <p:txEl>
                                              <p:pRg st="1" end="1"/>
                                            </p:txEl>
                                          </p:spTgt>
                                        </p:tgtEl>
                                      </p:cBhvr>
                                    </p:animEffect>
                                    <p:anim calcmode="lin" valueType="num">
                                      <p:cBhvr>
                                        <p:cTn id="31" dur="1822" tmFilter="0,0; 0.14,0.36; 0.43,0.73; 0.71,0.91; 1.0,1.0">
                                          <p:stCondLst>
                                            <p:cond delay="0"/>
                                          </p:stCondLst>
                                        </p:cTn>
                                        <p:tgtEl>
                                          <p:spTgt spid="595">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95">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95">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95">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95">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595">
                                            <p:txEl>
                                              <p:pRg st="1" end="1"/>
                                            </p:txEl>
                                          </p:spTgt>
                                        </p:tgtEl>
                                      </p:cBhvr>
                                      <p:to x="100000" y="60000"/>
                                    </p:animScale>
                                    <p:animScale>
                                      <p:cBhvr>
                                        <p:cTn id="37" dur="166" decel="50000">
                                          <p:stCondLst>
                                            <p:cond delay="676"/>
                                          </p:stCondLst>
                                        </p:cTn>
                                        <p:tgtEl>
                                          <p:spTgt spid="595">
                                            <p:txEl>
                                              <p:pRg st="1" end="1"/>
                                            </p:txEl>
                                          </p:spTgt>
                                        </p:tgtEl>
                                      </p:cBhvr>
                                      <p:to x="100000" y="100000"/>
                                    </p:animScale>
                                    <p:animScale>
                                      <p:cBhvr>
                                        <p:cTn id="38" dur="26">
                                          <p:stCondLst>
                                            <p:cond delay="1312"/>
                                          </p:stCondLst>
                                        </p:cTn>
                                        <p:tgtEl>
                                          <p:spTgt spid="595">
                                            <p:txEl>
                                              <p:pRg st="1" end="1"/>
                                            </p:txEl>
                                          </p:spTgt>
                                        </p:tgtEl>
                                      </p:cBhvr>
                                      <p:to x="100000" y="80000"/>
                                    </p:animScale>
                                    <p:animScale>
                                      <p:cBhvr>
                                        <p:cTn id="39" dur="166" decel="50000">
                                          <p:stCondLst>
                                            <p:cond delay="1338"/>
                                          </p:stCondLst>
                                        </p:cTn>
                                        <p:tgtEl>
                                          <p:spTgt spid="595">
                                            <p:txEl>
                                              <p:pRg st="1" end="1"/>
                                            </p:txEl>
                                          </p:spTgt>
                                        </p:tgtEl>
                                      </p:cBhvr>
                                      <p:to x="100000" y="100000"/>
                                    </p:animScale>
                                    <p:animScale>
                                      <p:cBhvr>
                                        <p:cTn id="40" dur="26">
                                          <p:stCondLst>
                                            <p:cond delay="1642"/>
                                          </p:stCondLst>
                                        </p:cTn>
                                        <p:tgtEl>
                                          <p:spTgt spid="595">
                                            <p:txEl>
                                              <p:pRg st="1" end="1"/>
                                            </p:txEl>
                                          </p:spTgt>
                                        </p:tgtEl>
                                      </p:cBhvr>
                                      <p:to x="100000" y="90000"/>
                                    </p:animScale>
                                    <p:animScale>
                                      <p:cBhvr>
                                        <p:cTn id="41" dur="166" decel="50000">
                                          <p:stCondLst>
                                            <p:cond delay="1668"/>
                                          </p:stCondLst>
                                        </p:cTn>
                                        <p:tgtEl>
                                          <p:spTgt spid="595">
                                            <p:txEl>
                                              <p:pRg st="1" end="1"/>
                                            </p:txEl>
                                          </p:spTgt>
                                        </p:tgtEl>
                                      </p:cBhvr>
                                      <p:to x="100000" y="100000"/>
                                    </p:animScale>
                                    <p:animScale>
                                      <p:cBhvr>
                                        <p:cTn id="42" dur="26">
                                          <p:stCondLst>
                                            <p:cond delay="1808"/>
                                          </p:stCondLst>
                                        </p:cTn>
                                        <p:tgtEl>
                                          <p:spTgt spid="595">
                                            <p:txEl>
                                              <p:pRg st="1" end="1"/>
                                            </p:txEl>
                                          </p:spTgt>
                                        </p:tgtEl>
                                      </p:cBhvr>
                                      <p:to x="100000" y="95000"/>
                                    </p:animScale>
                                    <p:animScale>
                                      <p:cBhvr>
                                        <p:cTn id="43" dur="166" decel="50000">
                                          <p:stCondLst>
                                            <p:cond delay="1834"/>
                                          </p:stCondLst>
                                        </p:cTn>
                                        <p:tgtEl>
                                          <p:spTgt spid="595">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595">
                                            <p:txEl>
                                              <p:pRg st="2" end="2"/>
                                            </p:txEl>
                                          </p:spTgt>
                                        </p:tgtEl>
                                        <p:attrNameLst>
                                          <p:attrName>style.visibility</p:attrName>
                                        </p:attrNameLst>
                                      </p:cBhvr>
                                      <p:to>
                                        <p:strVal val="visible"/>
                                      </p:to>
                                    </p:set>
                                    <p:animEffect transition="in" filter="wipe(down)">
                                      <p:cBhvr>
                                        <p:cTn id="48" dur="580">
                                          <p:stCondLst>
                                            <p:cond delay="0"/>
                                          </p:stCondLst>
                                        </p:cTn>
                                        <p:tgtEl>
                                          <p:spTgt spid="595">
                                            <p:txEl>
                                              <p:pRg st="2" end="2"/>
                                            </p:txEl>
                                          </p:spTgt>
                                        </p:tgtEl>
                                      </p:cBhvr>
                                    </p:animEffect>
                                    <p:anim calcmode="lin" valueType="num">
                                      <p:cBhvr>
                                        <p:cTn id="49" dur="1822" tmFilter="0,0; 0.14,0.36; 0.43,0.73; 0.71,0.91; 1.0,1.0">
                                          <p:stCondLst>
                                            <p:cond delay="0"/>
                                          </p:stCondLst>
                                        </p:cTn>
                                        <p:tgtEl>
                                          <p:spTgt spid="595">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95">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95">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95">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95">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595">
                                            <p:txEl>
                                              <p:pRg st="2" end="2"/>
                                            </p:txEl>
                                          </p:spTgt>
                                        </p:tgtEl>
                                      </p:cBhvr>
                                      <p:to x="100000" y="60000"/>
                                    </p:animScale>
                                    <p:animScale>
                                      <p:cBhvr>
                                        <p:cTn id="55" dur="166" decel="50000">
                                          <p:stCondLst>
                                            <p:cond delay="676"/>
                                          </p:stCondLst>
                                        </p:cTn>
                                        <p:tgtEl>
                                          <p:spTgt spid="595">
                                            <p:txEl>
                                              <p:pRg st="2" end="2"/>
                                            </p:txEl>
                                          </p:spTgt>
                                        </p:tgtEl>
                                      </p:cBhvr>
                                      <p:to x="100000" y="100000"/>
                                    </p:animScale>
                                    <p:animScale>
                                      <p:cBhvr>
                                        <p:cTn id="56" dur="26">
                                          <p:stCondLst>
                                            <p:cond delay="1312"/>
                                          </p:stCondLst>
                                        </p:cTn>
                                        <p:tgtEl>
                                          <p:spTgt spid="595">
                                            <p:txEl>
                                              <p:pRg st="2" end="2"/>
                                            </p:txEl>
                                          </p:spTgt>
                                        </p:tgtEl>
                                      </p:cBhvr>
                                      <p:to x="100000" y="80000"/>
                                    </p:animScale>
                                    <p:animScale>
                                      <p:cBhvr>
                                        <p:cTn id="57" dur="166" decel="50000">
                                          <p:stCondLst>
                                            <p:cond delay="1338"/>
                                          </p:stCondLst>
                                        </p:cTn>
                                        <p:tgtEl>
                                          <p:spTgt spid="595">
                                            <p:txEl>
                                              <p:pRg st="2" end="2"/>
                                            </p:txEl>
                                          </p:spTgt>
                                        </p:tgtEl>
                                      </p:cBhvr>
                                      <p:to x="100000" y="100000"/>
                                    </p:animScale>
                                    <p:animScale>
                                      <p:cBhvr>
                                        <p:cTn id="58" dur="26">
                                          <p:stCondLst>
                                            <p:cond delay="1642"/>
                                          </p:stCondLst>
                                        </p:cTn>
                                        <p:tgtEl>
                                          <p:spTgt spid="595">
                                            <p:txEl>
                                              <p:pRg st="2" end="2"/>
                                            </p:txEl>
                                          </p:spTgt>
                                        </p:tgtEl>
                                      </p:cBhvr>
                                      <p:to x="100000" y="90000"/>
                                    </p:animScale>
                                    <p:animScale>
                                      <p:cBhvr>
                                        <p:cTn id="59" dur="166" decel="50000">
                                          <p:stCondLst>
                                            <p:cond delay="1668"/>
                                          </p:stCondLst>
                                        </p:cTn>
                                        <p:tgtEl>
                                          <p:spTgt spid="595">
                                            <p:txEl>
                                              <p:pRg st="2" end="2"/>
                                            </p:txEl>
                                          </p:spTgt>
                                        </p:tgtEl>
                                      </p:cBhvr>
                                      <p:to x="100000" y="100000"/>
                                    </p:animScale>
                                    <p:animScale>
                                      <p:cBhvr>
                                        <p:cTn id="60" dur="26">
                                          <p:stCondLst>
                                            <p:cond delay="1808"/>
                                          </p:stCondLst>
                                        </p:cTn>
                                        <p:tgtEl>
                                          <p:spTgt spid="595">
                                            <p:txEl>
                                              <p:pRg st="2" end="2"/>
                                            </p:txEl>
                                          </p:spTgt>
                                        </p:tgtEl>
                                      </p:cBhvr>
                                      <p:to x="100000" y="95000"/>
                                    </p:animScale>
                                    <p:animScale>
                                      <p:cBhvr>
                                        <p:cTn id="61" dur="166" decel="50000">
                                          <p:stCondLst>
                                            <p:cond delay="1834"/>
                                          </p:stCondLst>
                                        </p:cTn>
                                        <p:tgtEl>
                                          <p:spTgt spid="595">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595">
                                            <p:txEl>
                                              <p:pRg st="3" end="3"/>
                                            </p:txEl>
                                          </p:spTgt>
                                        </p:tgtEl>
                                        <p:attrNameLst>
                                          <p:attrName>style.visibility</p:attrName>
                                        </p:attrNameLst>
                                      </p:cBhvr>
                                      <p:to>
                                        <p:strVal val="visible"/>
                                      </p:to>
                                    </p:set>
                                    <p:animEffect transition="in" filter="wipe(down)">
                                      <p:cBhvr>
                                        <p:cTn id="66" dur="580">
                                          <p:stCondLst>
                                            <p:cond delay="0"/>
                                          </p:stCondLst>
                                        </p:cTn>
                                        <p:tgtEl>
                                          <p:spTgt spid="595">
                                            <p:txEl>
                                              <p:pRg st="3" end="3"/>
                                            </p:txEl>
                                          </p:spTgt>
                                        </p:tgtEl>
                                      </p:cBhvr>
                                    </p:animEffect>
                                    <p:anim calcmode="lin" valueType="num">
                                      <p:cBhvr>
                                        <p:cTn id="67" dur="1822" tmFilter="0,0; 0.14,0.36; 0.43,0.73; 0.71,0.91; 1.0,1.0">
                                          <p:stCondLst>
                                            <p:cond delay="0"/>
                                          </p:stCondLst>
                                        </p:cTn>
                                        <p:tgtEl>
                                          <p:spTgt spid="595">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595">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595">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595">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595">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595">
                                            <p:txEl>
                                              <p:pRg st="3" end="3"/>
                                            </p:txEl>
                                          </p:spTgt>
                                        </p:tgtEl>
                                      </p:cBhvr>
                                      <p:to x="100000" y="60000"/>
                                    </p:animScale>
                                    <p:animScale>
                                      <p:cBhvr>
                                        <p:cTn id="73" dur="166" decel="50000">
                                          <p:stCondLst>
                                            <p:cond delay="676"/>
                                          </p:stCondLst>
                                        </p:cTn>
                                        <p:tgtEl>
                                          <p:spTgt spid="595">
                                            <p:txEl>
                                              <p:pRg st="3" end="3"/>
                                            </p:txEl>
                                          </p:spTgt>
                                        </p:tgtEl>
                                      </p:cBhvr>
                                      <p:to x="100000" y="100000"/>
                                    </p:animScale>
                                    <p:animScale>
                                      <p:cBhvr>
                                        <p:cTn id="74" dur="26">
                                          <p:stCondLst>
                                            <p:cond delay="1312"/>
                                          </p:stCondLst>
                                        </p:cTn>
                                        <p:tgtEl>
                                          <p:spTgt spid="595">
                                            <p:txEl>
                                              <p:pRg st="3" end="3"/>
                                            </p:txEl>
                                          </p:spTgt>
                                        </p:tgtEl>
                                      </p:cBhvr>
                                      <p:to x="100000" y="80000"/>
                                    </p:animScale>
                                    <p:animScale>
                                      <p:cBhvr>
                                        <p:cTn id="75" dur="166" decel="50000">
                                          <p:stCondLst>
                                            <p:cond delay="1338"/>
                                          </p:stCondLst>
                                        </p:cTn>
                                        <p:tgtEl>
                                          <p:spTgt spid="595">
                                            <p:txEl>
                                              <p:pRg st="3" end="3"/>
                                            </p:txEl>
                                          </p:spTgt>
                                        </p:tgtEl>
                                      </p:cBhvr>
                                      <p:to x="100000" y="100000"/>
                                    </p:animScale>
                                    <p:animScale>
                                      <p:cBhvr>
                                        <p:cTn id="76" dur="26">
                                          <p:stCondLst>
                                            <p:cond delay="1642"/>
                                          </p:stCondLst>
                                        </p:cTn>
                                        <p:tgtEl>
                                          <p:spTgt spid="595">
                                            <p:txEl>
                                              <p:pRg st="3" end="3"/>
                                            </p:txEl>
                                          </p:spTgt>
                                        </p:tgtEl>
                                      </p:cBhvr>
                                      <p:to x="100000" y="90000"/>
                                    </p:animScale>
                                    <p:animScale>
                                      <p:cBhvr>
                                        <p:cTn id="77" dur="166" decel="50000">
                                          <p:stCondLst>
                                            <p:cond delay="1668"/>
                                          </p:stCondLst>
                                        </p:cTn>
                                        <p:tgtEl>
                                          <p:spTgt spid="595">
                                            <p:txEl>
                                              <p:pRg st="3" end="3"/>
                                            </p:txEl>
                                          </p:spTgt>
                                        </p:tgtEl>
                                      </p:cBhvr>
                                      <p:to x="100000" y="100000"/>
                                    </p:animScale>
                                    <p:animScale>
                                      <p:cBhvr>
                                        <p:cTn id="78" dur="26">
                                          <p:stCondLst>
                                            <p:cond delay="1808"/>
                                          </p:stCondLst>
                                        </p:cTn>
                                        <p:tgtEl>
                                          <p:spTgt spid="595">
                                            <p:txEl>
                                              <p:pRg st="3" end="3"/>
                                            </p:txEl>
                                          </p:spTgt>
                                        </p:tgtEl>
                                      </p:cBhvr>
                                      <p:to x="100000" y="95000"/>
                                    </p:animScale>
                                    <p:animScale>
                                      <p:cBhvr>
                                        <p:cTn id="79" dur="166" decel="50000">
                                          <p:stCondLst>
                                            <p:cond delay="1834"/>
                                          </p:stCondLst>
                                        </p:cTn>
                                        <p:tgtEl>
                                          <p:spTgt spid="595">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nodeType="clickEffect">
                                  <p:stCondLst>
                                    <p:cond delay="0"/>
                                  </p:stCondLst>
                                  <p:childTnLst>
                                    <p:set>
                                      <p:cBhvr>
                                        <p:cTn id="83" dur="1" fill="hold">
                                          <p:stCondLst>
                                            <p:cond delay="0"/>
                                          </p:stCondLst>
                                        </p:cTn>
                                        <p:tgtEl>
                                          <p:spTgt spid="597"/>
                                        </p:tgtEl>
                                        <p:attrNameLst>
                                          <p:attrName>style.visibility</p:attrName>
                                        </p:attrNameLst>
                                      </p:cBhvr>
                                      <p:to>
                                        <p:strVal val="visible"/>
                                      </p:to>
                                    </p:set>
                                    <p:animEffect transition="in" filter="wheel(1)">
                                      <p:cBhvr>
                                        <p:cTn id="84" dur="2000"/>
                                        <p:tgtEl>
                                          <p:spTgt spid="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114" name="Google Shape;379;p14"/>
          <p:cNvSpPr txBox="1">
            <a:spLocks/>
          </p:cNvSpPr>
          <p:nvPr/>
        </p:nvSpPr>
        <p:spPr>
          <a:xfrm rot="1045419">
            <a:off x="377509" y="951150"/>
            <a:ext cx="7757308" cy="289750"/>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smtClean="0">
                <a:latin typeface="Times New Roman" pitchFamily="18" charset="0"/>
                <a:cs typeface="Times New Roman" pitchFamily="18" charset="0"/>
              </a:rPr>
              <a:t>LEARNING MATERIALS</a:t>
            </a:r>
            <a:endParaRPr lang="en-US" sz="2000" dirty="0">
              <a:latin typeface="Times New Roman" pitchFamily="18" charset="0"/>
              <a:cs typeface="Times New Roman" pitchFamily="18" charset="0"/>
            </a:endParaRPr>
          </a:p>
        </p:txBody>
      </p:sp>
      <p:sp>
        <p:nvSpPr>
          <p:cNvPr id="743" name="Google Shape;743;p1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744" name="Google Shape;744;p18"/>
          <p:cNvGrpSpPr/>
          <p:nvPr/>
        </p:nvGrpSpPr>
        <p:grpSpPr>
          <a:xfrm>
            <a:off x="5038937" y="624256"/>
            <a:ext cx="3428994" cy="3803332"/>
            <a:chOff x="2152750" y="190500"/>
            <a:chExt cx="4293756" cy="4762499"/>
          </a:xfrm>
        </p:grpSpPr>
        <p:sp>
          <p:nvSpPr>
            <p:cNvPr id="745" name="Google Shape;745;p18"/>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6" name="Google Shape;746;p18"/>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7" name="Google Shape;747;p18"/>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8" name="Google Shape;748;p18"/>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9" name="Google Shape;749;p18"/>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0" name="Google Shape;750;p18"/>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1" name="Google Shape;751;p18"/>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2" name="Google Shape;752;p18"/>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3" name="Google Shape;753;p18"/>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8"/>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8"/>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8"/>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8"/>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8"/>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8"/>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8"/>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1" name="Google Shape;761;p18"/>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2" name="Google Shape;762;p18"/>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3" name="Google Shape;763;p18"/>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4" name="Google Shape;764;p18"/>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8"/>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8"/>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8"/>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8"/>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8"/>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8"/>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8"/>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2" name="Google Shape;772;p18"/>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3" name="Google Shape;773;p18"/>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4" name="Google Shape;774;p18"/>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5" name="Google Shape;775;p18"/>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8"/>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8"/>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8"/>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8"/>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8"/>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8"/>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8"/>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3" name="Google Shape;783;p18"/>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4" name="Google Shape;784;p18"/>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5" name="Google Shape;785;p18"/>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6" name="Google Shape;786;p18"/>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8"/>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8"/>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8"/>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8"/>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8"/>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8"/>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8"/>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18"/>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5" name="Google Shape;795;p18"/>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6" name="Google Shape;796;p18"/>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7" name="Google Shape;797;p18"/>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8" name="Google Shape;798;p18"/>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18"/>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18"/>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18"/>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18"/>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18"/>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4" name="Google Shape;804;p18"/>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5" name="Google Shape;805;p18"/>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18"/>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18"/>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18"/>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18"/>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18"/>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1" name="Google Shape;811;p18"/>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2" name="Google Shape;812;p18"/>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3" name="Google Shape;813;p18"/>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18"/>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5" name="Google Shape;815;p18"/>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18"/>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18"/>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18"/>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19" name="Google Shape;819;p18"/>
            <p:cNvGrpSpPr/>
            <p:nvPr/>
          </p:nvGrpSpPr>
          <p:grpSpPr>
            <a:xfrm>
              <a:off x="3923682" y="3244965"/>
              <a:ext cx="195764" cy="131404"/>
              <a:chOff x="5733332" y="4102215"/>
              <a:chExt cx="195764" cy="131404"/>
            </a:xfrm>
          </p:grpSpPr>
          <p:sp>
            <p:nvSpPr>
              <p:cNvPr id="820" name="Google Shape;820;p18"/>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1" name="Google Shape;821;p18"/>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2" name="Google Shape;822;p18"/>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3" name="Google Shape;823;p18"/>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18"/>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5" name="Google Shape;825;p18"/>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6" name="Google Shape;826;p18"/>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18"/>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8" name="Google Shape;828;p18"/>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9" name="Google Shape;829;p18"/>
            <p:cNvGrpSpPr/>
            <p:nvPr/>
          </p:nvGrpSpPr>
          <p:grpSpPr>
            <a:xfrm flipH="1">
              <a:off x="3829267" y="2465054"/>
              <a:ext cx="683694" cy="518573"/>
              <a:chOff x="6621095" y="1452181"/>
              <a:chExt cx="330894" cy="250785"/>
            </a:xfrm>
          </p:grpSpPr>
          <p:sp>
            <p:nvSpPr>
              <p:cNvPr id="830" name="Google Shape;830;p18"/>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1" name="Google Shape;831;p18"/>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2" name="Google Shape;832;p18"/>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18"/>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4" name="Google Shape;834;p18"/>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5" name="Google Shape;835;p18"/>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18"/>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7" name="Google Shape;837;p18"/>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8" name="Google Shape;838;p18"/>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18"/>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18"/>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18"/>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2" name="Google Shape;842;p18"/>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3" name="Google Shape;843;p18"/>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18"/>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18"/>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18"/>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18"/>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8" name="Google Shape;848;p18"/>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18"/>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18"/>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18"/>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18"/>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angle 1"/>
          <p:cNvSpPr/>
          <p:nvPr/>
        </p:nvSpPr>
        <p:spPr>
          <a:xfrm>
            <a:off x="520639" y="1508489"/>
            <a:ext cx="6769492" cy="2677656"/>
          </a:xfrm>
          <a:prstGeom prst="rect">
            <a:avLst/>
          </a:prstGeom>
        </p:spPr>
        <p:txBody>
          <a:bodyPr wrap="square">
            <a:spAutoFit/>
          </a:bodyPr>
          <a:lstStyle/>
          <a:p>
            <a:r>
              <a:rPr lang="en-US" dirty="0"/>
              <a:t>Clark Ruth (1979). Changing needs of changing readers’ American society of newspaper </a:t>
            </a:r>
          </a:p>
          <a:p>
            <a:r>
              <a:rPr lang="en-US" dirty="0"/>
              <a:t>editors newspaper readership project.</a:t>
            </a:r>
          </a:p>
          <a:p>
            <a:r>
              <a:rPr lang="en-US" dirty="0"/>
              <a:t>Crowell (1969). Creative news editing. </a:t>
            </a:r>
            <a:r>
              <a:rPr lang="en-US" dirty="0" err="1"/>
              <a:t>Lowa</a:t>
            </a:r>
            <a:r>
              <a:rPr lang="en-US" dirty="0"/>
              <a:t>: W.M.C. Brown Company Publishers.</a:t>
            </a:r>
          </a:p>
          <a:p>
            <a:r>
              <a:rPr lang="en-US" dirty="0"/>
              <a:t>Curley John (1979). Pilot research tailored to unique needs of </a:t>
            </a:r>
            <a:r>
              <a:rPr lang="en-US" dirty="0" err="1"/>
              <a:t>Meach</a:t>
            </a:r>
            <a:r>
              <a:rPr lang="en-US" dirty="0"/>
              <a:t> newspaper’ </a:t>
            </a:r>
          </a:p>
          <a:p>
            <a:r>
              <a:rPr lang="en-US" dirty="0" err="1"/>
              <a:t>Ganneteer</a:t>
            </a:r>
            <a:r>
              <a:rPr lang="en-US" dirty="0"/>
              <a:t>.</a:t>
            </a:r>
          </a:p>
          <a:p>
            <a:r>
              <a:rPr lang="en-US" dirty="0" err="1"/>
              <a:t>Dair</a:t>
            </a:r>
            <a:r>
              <a:rPr lang="en-US" dirty="0"/>
              <a:t>, Cart. (1982). Design with type. New York: Watson–</a:t>
            </a:r>
            <a:r>
              <a:rPr lang="en-US" dirty="0" err="1"/>
              <a:t>Guptill</a:t>
            </a:r>
            <a:r>
              <a:rPr lang="en-US" dirty="0"/>
              <a:t>.</a:t>
            </a:r>
          </a:p>
          <a:p>
            <a:r>
              <a:rPr lang="en-US" dirty="0"/>
              <a:t>Harold. (1973). Newspaper design book five, New York: Rinehart and Winston</a:t>
            </a:r>
          </a:p>
          <a:p>
            <a:r>
              <a:rPr lang="en-US" dirty="0"/>
              <a:t>Harris, Kelly and Stanley Johnson (1963). Fundamentals of news gathering, writing and </a:t>
            </a:r>
          </a:p>
          <a:p>
            <a:r>
              <a:rPr lang="en-US" dirty="0"/>
              <a:t>editing, New York: Macmillan Publishers.</a:t>
            </a:r>
          </a:p>
          <a:p>
            <a:r>
              <a:rPr lang="en-US" dirty="0"/>
              <a:t>Hicks, </a:t>
            </a:r>
            <a:r>
              <a:rPr lang="en-US" dirty="0" err="1"/>
              <a:t>Wynford</a:t>
            </a:r>
            <a:r>
              <a:rPr lang="en-US" dirty="0"/>
              <a:t> (1998). English for journalists. Second Edition. New York: Rutledge.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circle(in)">
                                      <p:cBhvr>
                                        <p:cTn id="7"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9"/>
          <p:cNvSpPr txBox="1">
            <a:spLocks noGrp="1"/>
          </p:cNvSpPr>
          <p:nvPr>
            <p:ph type="body" idx="1"/>
          </p:nvPr>
        </p:nvSpPr>
        <p:spPr>
          <a:xfrm>
            <a:off x="457200" y="1995750"/>
            <a:ext cx="2743200" cy="2679000"/>
          </a:xfrm>
          <a:prstGeom prst="rect">
            <a:avLst/>
          </a:prstGeom>
        </p:spPr>
        <p:txBody>
          <a:bodyPr spcFirstLastPara="1" wrap="square" lIns="0" tIns="0" rIns="0" bIns="0" anchor="t" anchorCtr="0">
            <a:noAutofit/>
          </a:bodyPr>
          <a:lstStyle/>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CONTINOUSLY </a:t>
            </a:r>
            <a:r>
              <a:rPr lang="en-US" b="1" dirty="0" smtClean="0">
                <a:latin typeface="Times New Roman" pitchFamily="18" charset="0"/>
                <a:cs typeface="Times New Roman" pitchFamily="18" charset="0"/>
              </a:rPr>
              <a:t>ASSESSMENT</a:t>
            </a:r>
          </a:p>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ASSIGNMENT</a:t>
            </a:r>
          </a:p>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QUIZ</a:t>
            </a:r>
          </a:p>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TEST</a:t>
            </a:r>
          </a:p>
          <a:p>
            <a:pPr marL="285750" lvl="0" indent="-285750" algn="l" rtl="0">
              <a:spcBef>
                <a:spcPts val="600"/>
              </a:spcBef>
              <a:spcAft>
                <a:spcPts val="0"/>
              </a:spcAft>
              <a:buFont typeface="Wingdings" pitchFamily="2" charset="2"/>
              <a:buChar char="Ø"/>
            </a:pPr>
            <a:endParaRPr b="1" dirty="0">
              <a:latin typeface="Times New Roman" pitchFamily="18" charset="0"/>
              <a:cs typeface="Times New Roman" pitchFamily="18" charset="0"/>
            </a:endParaRPr>
          </a:p>
        </p:txBody>
      </p:sp>
      <p:sp>
        <p:nvSpPr>
          <p:cNvPr id="859" name="Google Shape;859;p19"/>
          <p:cNvSpPr txBox="1">
            <a:spLocks noGrp="1"/>
          </p:cNvSpPr>
          <p:nvPr>
            <p:ph type="body" idx="2"/>
          </p:nvPr>
        </p:nvSpPr>
        <p:spPr>
          <a:xfrm>
            <a:off x="3391854" y="1657350"/>
            <a:ext cx="3497549" cy="2740029"/>
          </a:xfrm>
          <a:prstGeom prst="rect">
            <a:avLst/>
          </a:prstGeom>
        </p:spPr>
        <p:txBody>
          <a:bodyPr spcFirstLastPara="1" wrap="square" lIns="0" tIns="0" rIns="0" bIns="0" anchor="t" anchorCtr="0">
            <a:noAutofit/>
          </a:bodyPr>
          <a:lstStyle/>
          <a:p>
            <a:pPr marL="285750" lvl="0" indent="-285750" algn="l" rtl="0">
              <a:spcBef>
                <a:spcPts val="600"/>
              </a:spcBef>
              <a:spcAft>
                <a:spcPts val="0"/>
              </a:spcAft>
              <a:buFont typeface="Wingdings" pitchFamily="2" charset="2"/>
              <a:buChar char="Ø"/>
            </a:pPr>
            <a:r>
              <a:rPr lang="en-US" b="1" dirty="0" smtClean="0">
                <a:latin typeface="Times New Roman" pitchFamily="18" charset="0"/>
                <a:cs typeface="Times New Roman" pitchFamily="18" charset="0"/>
              </a:rPr>
              <a:t>END EXAMS </a:t>
            </a:r>
            <a:r>
              <a:rPr lang="en-US" b="1" dirty="0" smtClean="0">
                <a:latin typeface="Times New Roman" pitchFamily="18" charset="0"/>
                <a:cs typeface="Times New Roman" pitchFamily="18" charset="0"/>
              </a:rPr>
              <a:t>MARKS</a:t>
            </a:r>
          </a:p>
          <a:p>
            <a:pPr marL="0" lvl="0" indent="0">
              <a:buNone/>
            </a:pPr>
            <a:r>
              <a:rPr lang="en-US" sz="1400" b="1" dirty="0">
                <a:latin typeface="Times New Roman" pitchFamily="18" charset="0"/>
                <a:cs typeface="Times New Roman" pitchFamily="18" charset="0"/>
              </a:rPr>
              <a:t>This examination shall be conducted for a duration not exceeding three (3) hours, but not less than two (2) hours. End of module examination could cover both theory and practical but should be done under supervision of institute’s official assessors. The end of semester exam will constitute 40% while continuous assessment will constitute 60%.</a:t>
            </a:r>
          </a:p>
          <a:p>
            <a:pPr marL="0" lvl="0" indent="0" algn="l" rtl="0">
              <a:spcBef>
                <a:spcPts val="600"/>
              </a:spcBef>
              <a:spcAft>
                <a:spcPts val="0"/>
              </a:spcAft>
              <a:buNone/>
            </a:pPr>
            <a:endParaRPr b="1" dirty="0">
              <a:latin typeface="Times New Roman" pitchFamily="18" charset="0"/>
              <a:cs typeface="Times New Roman" pitchFamily="18" charset="0"/>
            </a:endParaRPr>
          </a:p>
        </p:txBody>
      </p:sp>
      <p:sp>
        <p:nvSpPr>
          <p:cNvPr id="860" name="Google Shape;860;p1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861" name="Google Shape;861;p19"/>
          <p:cNvGrpSpPr/>
          <p:nvPr/>
        </p:nvGrpSpPr>
        <p:grpSpPr>
          <a:xfrm>
            <a:off x="6495404" y="1849734"/>
            <a:ext cx="2297431" cy="2787028"/>
            <a:chOff x="2533225" y="322726"/>
            <a:chExt cx="3925890" cy="4762523"/>
          </a:xfrm>
        </p:grpSpPr>
        <p:sp>
          <p:nvSpPr>
            <p:cNvPr id="862" name="Google Shape;862;p19"/>
            <p:cNvSpPr/>
            <p:nvPr/>
          </p:nvSpPr>
          <p:spPr>
            <a:xfrm>
              <a:off x="3796336" y="2589414"/>
              <a:ext cx="682110" cy="393573"/>
            </a:xfrm>
            <a:custGeom>
              <a:avLst/>
              <a:gdLst/>
              <a:ahLst/>
              <a:cxnLst/>
              <a:rect l="l" t="t" r="r" b="b"/>
              <a:pathLst>
                <a:path w="682110" h="393573" extrusionOk="0">
                  <a:moveTo>
                    <a:pt x="329082" y="393573"/>
                  </a:moveTo>
                  <a:lnTo>
                    <a:pt x="0" y="204216"/>
                  </a:lnTo>
                  <a:lnTo>
                    <a:pt x="353029" y="0"/>
                  </a:lnTo>
                  <a:lnTo>
                    <a:pt x="682111" y="189357"/>
                  </a:lnTo>
                  <a:lnTo>
                    <a:pt x="329082" y="393573"/>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3" name="Google Shape;863;p19"/>
            <p:cNvSpPr/>
            <p:nvPr/>
          </p:nvSpPr>
          <p:spPr>
            <a:xfrm>
              <a:off x="3809355" y="2149168"/>
              <a:ext cx="705962" cy="408622"/>
            </a:xfrm>
            <a:custGeom>
              <a:avLst/>
              <a:gdLst/>
              <a:ahLst/>
              <a:cxnLst/>
              <a:rect l="l" t="t" r="r" b="b"/>
              <a:pathLst>
                <a:path w="705962" h="408622" extrusionOk="0">
                  <a:moveTo>
                    <a:pt x="352934" y="408622"/>
                  </a:moveTo>
                  <a:lnTo>
                    <a:pt x="0" y="204311"/>
                  </a:lnTo>
                  <a:lnTo>
                    <a:pt x="352934" y="0"/>
                  </a:lnTo>
                  <a:lnTo>
                    <a:pt x="705963" y="204311"/>
                  </a:lnTo>
                  <a:lnTo>
                    <a:pt x="352934" y="4086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4" name="Google Shape;864;p19"/>
            <p:cNvSpPr/>
            <p:nvPr/>
          </p:nvSpPr>
          <p:spPr>
            <a:xfrm>
              <a:off x="4162289" y="2390151"/>
              <a:ext cx="329177" cy="571404"/>
            </a:xfrm>
            <a:custGeom>
              <a:avLst/>
              <a:gdLst/>
              <a:ahLst/>
              <a:cxnLst/>
              <a:rect l="l" t="t" r="r" b="b"/>
              <a:pathLst>
                <a:path w="329177" h="571404" extrusionOk="0">
                  <a:moveTo>
                    <a:pt x="329177" y="380905"/>
                  </a:moveTo>
                  <a:lnTo>
                    <a:pt x="0" y="571405"/>
                  </a:lnTo>
                  <a:lnTo>
                    <a:pt x="0" y="190405"/>
                  </a:lnTo>
                  <a:lnTo>
                    <a:pt x="329177" y="0"/>
                  </a:lnTo>
                  <a:lnTo>
                    <a:pt x="329177" y="380905"/>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19"/>
            <p:cNvSpPr/>
            <p:nvPr/>
          </p:nvSpPr>
          <p:spPr>
            <a:xfrm>
              <a:off x="3833207" y="2390151"/>
              <a:ext cx="329081" cy="571404"/>
            </a:xfrm>
            <a:custGeom>
              <a:avLst/>
              <a:gdLst/>
              <a:ahLst/>
              <a:cxnLst/>
              <a:rect l="l" t="t" r="r" b="b"/>
              <a:pathLst>
                <a:path w="329081" h="571404" extrusionOk="0">
                  <a:moveTo>
                    <a:pt x="329082" y="571405"/>
                  </a:moveTo>
                  <a:lnTo>
                    <a:pt x="0" y="380905"/>
                  </a:lnTo>
                  <a:lnTo>
                    <a:pt x="0" y="0"/>
                  </a:lnTo>
                  <a:lnTo>
                    <a:pt x="329082" y="190405"/>
                  </a:lnTo>
                  <a:lnTo>
                    <a:pt x="329082" y="571405"/>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19"/>
            <p:cNvSpPr/>
            <p:nvPr/>
          </p:nvSpPr>
          <p:spPr>
            <a:xfrm>
              <a:off x="3833207" y="2390151"/>
              <a:ext cx="329081" cy="287940"/>
            </a:xfrm>
            <a:custGeom>
              <a:avLst/>
              <a:gdLst/>
              <a:ahLst/>
              <a:cxnLst/>
              <a:rect l="l" t="t" r="r" b="b"/>
              <a:pathLst>
                <a:path w="329081" h="287940" extrusionOk="0">
                  <a:moveTo>
                    <a:pt x="0" y="0"/>
                  </a:moveTo>
                  <a:lnTo>
                    <a:pt x="0" y="99631"/>
                  </a:lnTo>
                  <a:lnTo>
                    <a:pt x="329082" y="287941"/>
                  </a:lnTo>
                  <a:lnTo>
                    <a:pt x="329082" y="190881"/>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7" name="Google Shape;867;p19"/>
            <p:cNvSpPr/>
            <p:nvPr/>
          </p:nvSpPr>
          <p:spPr>
            <a:xfrm>
              <a:off x="4162289" y="2390151"/>
              <a:ext cx="329177" cy="287940"/>
            </a:xfrm>
            <a:custGeom>
              <a:avLst/>
              <a:gdLst/>
              <a:ahLst/>
              <a:cxnLst/>
              <a:rect l="l" t="t" r="r" b="b"/>
              <a:pathLst>
                <a:path w="329177" h="287940" extrusionOk="0">
                  <a:moveTo>
                    <a:pt x="329177" y="0"/>
                  </a:moveTo>
                  <a:lnTo>
                    <a:pt x="329177" y="106775"/>
                  </a:lnTo>
                  <a:lnTo>
                    <a:pt x="0" y="287941"/>
                  </a:lnTo>
                  <a:lnTo>
                    <a:pt x="0" y="190881"/>
                  </a:lnTo>
                  <a:lnTo>
                    <a:pt x="329177"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8" name="Google Shape;868;p19"/>
            <p:cNvSpPr/>
            <p:nvPr/>
          </p:nvSpPr>
          <p:spPr>
            <a:xfrm>
              <a:off x="3809355" y="2353479"/>
              <a:ext cx="352933" cy="307181"/>
            </a:xfrm>
            <a:custGeom>
              <a:avLst/>
              <a:gdLst/>
              <a:ahLst/>
              <a:cxnLst/>
              <a:rect l="l" t="t" r="r" b="b"/>
              <a:pathLst>
                <a:path w="352933" h="307181" extrusionOk="0">
                  <a:moveTo>
                    <a:pt x="0" y="0"/>
                  </a:moveTo>
                  <a:lnTo>
                    <a:pt x="0" y="105632"/>
                  </a:lnTo>
                  <a:lnTo>
                    <a:pt x="352934" y="307181"/>
                  </a:lnTo>
                  <a:lnTo>
                    <a:pt x="352934" y="2043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9" name="Google Shape;869;p19"/>
            <p:cNvSpPr/>
            <p:nvPr/>
          </p:nvSpPr>
          <p:spPr>
            <a:xfrm>
              <a:off x="4162289" y="2353479"/>
              <a:ext cx="353029" cy="307181"/>
            </a:xfrm>
            <a:custGeom>
              <a:avLst/>
              <a:gdLst/>
              <a:ahLst/>
              <a:cxnLst/>
              <a:rect l="l" t="t" r="r" b="b"/>
              <a:pathLst>
                <a:path w="353029" h="307181" extrusionOk="0">
                  <a:moveTo>
                    <a:pt x="0" y="307181"/>
                  </a:moveTo>
                  <a:lnTo>
                    <a:pt x="353029" y="113919"/>
                  </a:lnTo>
                  <a:lnTo>
                    <a:pt x="353029" y="0"/>
                  </a:lnTo>
                  <a:lnTo>
                    <a:pt x="0" y="204311"/>
                  </a:lnTo>
                  <a:lnTo>
                    <a:pt x="0" y="307181"/>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0" name="Google Shape;870;p19"/>
            <p:cNvSpPr/>
            <p:nvPr/>
          </p:nvSpPr>
          <p:spPr>
            <a:xfrm>
              <a:off x="4379054" y="3098705"/>
              <a:ext cx="1297601" cy="763520"/>
            </a:xfrm>
            <a:custGeom>
              <a:avLst/>
              <a:gdLst/>
              <a:ahLst/>
              <a:cxnLst/>
              <a:rect l="l" t="t" r="r" b="b"/>
              <a:pathLst>
                <a:path w="1297601" h="763520" extrusionOk="0">
                  <a:moveTo>
                    <a:pt x="1071529" y="748294"/>
                  </a:moveTo>
                  <a:lnTo>
                    <a:pt x="19379" y="140980"/>
                  </a:lnTo>
                  <a:cubicBezTo>
                    <a:pt x="811" y="130189"/>
                    <a:pt x="-5518" y="106348"/>
                    <a:pt x="5248" y="87736"/>
                  </a:cubicBezTo>
                  <a:cubicBezTo>
                    <a:pt x="8964" y="81316"/>
                    <a:pt x="14419" y="76096"/>
                    <a:pt x="20994" y="72686"/>
                  </a:cubicBezTo>
                  <a:lnTo>
                    <a:pt x="153369" y="4297"/>
                  </a:lnTo>
                  <a:cubicBezTo>
                    <a:pt x="165105" y="-1723"/>
                    <a:pt x="179074" y="-1399"/>
                    <a:pt x="190524" y="5154"/>
                  </a:cubicBezTo>
                  <a:lnTo>
                    <a:pt x="1278120" y="632851"/>
                  </a:lnTo>
                  <a:cubicBezTo>
                    <a:pt x="1296688" y="643529"/>
                    <a:pt x="1303112" y="667284"/>
                    <a:pt x="1292450" y="685896"/>
                  </a:cubicBezTo>
                  <a:cubicBezTo>
                    <a:pt x="1288725" y="692421"/>
                    <a:pt x="1283185" y="697717"/>
                    <a:pt x="1276504" y="701146"/>
                  </a:cubicBezTo>
                  <a:lnTo>
                    <a:pt x="1180431" y="750771"/>
                  </a:lnTo>
                  <a:cubicBezTo>
                    <a:pt x="1146078" y="768611"/>
                    <a:pt x="1105036" y="767678"/>
                    <a:pt x="1071529" y="74829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1" name="Google Shape;871;p19"/>
            <p:cNvSpPr/>
            <p:nvPr/>
          </p:nvSpPr>
          <p:spPr>
            <a:xfrm>
              <a:off x="4481013" y="322726"/>
              <a:ext cx="1171694" cy="3426502"/>
            </a:xfrm>
            <a:custGeom>
              <a:avLst/>
              <a:gdLst/>
              <a:ahLst/>
              <a:cxnLst/>
              <a:rect l="l" t="t" r="r" b="b"/>
              <a:pathLst>
                <a:path w="1171694" h="3426502" extrusionOk="0">
                  <a:moveTo>
                    <a:pt x="1034189" y="3409974"/>
                  </a:moveTo>
                  <a:lnTo>
                    <a:pt x="137505" y="2891051"/>
                  </a:lnTo>
                  <a:cubicBezTo>
                    <a:pt x="61483" y="2847141"/>
                    <a:pt x="0" y="2729126"/>
                    <a:pt x="0" y="2627685"/>
                  </a:cubicBezTo>
                  <a:lnTo>
                    <a:pt x="0" y="120800"/>
                  </a:lnTo>
                  <a:cubicBezTo>
                    <a:pt x="285" y="19073"/>
                    <a:pt x="61578" y="-27409"/>
                    <a:pt x="137505" y="16597"/>
                  </a:cubicBezTo>
                  <a:lnTo>
                    <a:pt x="1034189" y="535424"/>
                  </a:lnTo>
                  <a:cubicBezTo>
                    <a:pt x="1110212" y="579429"/>
                    <a:pt x="1171695" y="697349"/>
                    <a:pt x="1171695" y="798790"/>
                  </a:cubicBezTo>
                  <a:lnTo>
                    <a:pt x="1171695" y="3305770"/>
                  </a:lnTo>
                  <a:cubicBezTo>
                    <a:pt x="1171695" y="3407307"/>
                    <a:pt x="1110117" y="3453884"/>
                    <a:pt x="1034189" y="340997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2" name="Google Shape;872;p19"/>
            <p:cNvSpPr/>
            <p:nvPr/>
          </p:nvSpPr>
          <p:spPr>
            <a:xfrm>
              <a:off x="5530597" y="3624781"/>
              <a:ext cx="70985" cy="153066"/>
            </a:xfrm>
            <a:custGeom>
              <a:avLst/>
              <a:gdLst/>
              <a:ahLst/>
              <a:cxnLst/>
              <a:rect l="l" t="t" r="r" b="b"/>
              <a:pathLst>
                <a:path w="70985" h="153066" extrusionOk="0">
                  <a:moveTo>
                    <a:pt x="0" y="153067"/>
                  </a:moveTo>
                  <a:lnTo>
                    <a:pt x="70986" y="117062"/>
                  </a:lnTo>
                  <a:lnTo>
                    <a:pt x="2851" y="0"/>
                  </a:lnTo>
                  <a:lnTo>
                    <a:pt x="0" y="15306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3" name="Google Shape;873;p19"/>
            <p:cNvSpPr/>
            <p:nvPr/>
          </p:nvSpPr>
          <p:spPr>
            <a:xfrm>
              <a:off x="4467139" y="329893"/>
              <a:ext cx="65379" cy="96678"/>
            </a:xfrm>
            <a:custGeom>
              <a:avLst/>
              <a:gdLst/>
              <a:ahLst/>
              <a:cxnLst/>
              <a:rect l="l" t="t" r="r" b="b"/>
              <a:pathLst>
                <a:path w="65379" h="96678" extrusionOk="0">
                  <a:moveTo>
                    <a:pt x="0" y="34385"/>
                  </a:moveTo>
                  <a:lnTo>
                    <a:pt x="65379" y="0"/>
                  </a:lnTo>
                  <a:lnTo>
                    <a:pt x="52170" y="96679"/>
                  </a:lnTo>
                  <a:lnTo>
                    <a:pt x="0" y="3438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4" name="Google Shape;874;p19"/>
            <p:cNvSpPr/>
            <p:nvPr/>
          </p:nvSpPr>
          <p:spPr>
            <a:xfrm>
              <a:off x="4423901" y="351343"/>
              <a:ext cx="1171694" cy="3426502"/>
            </a:xfrm>
            <a:custGeom>
              <a:avLst/>
              <a:gdLst/>
              <a:ahLst/>
              <a:cxnLst/>
              <a:rect l="l" t="t" r="r" b="b"/>
              <a:pathLst>
                <a:path w="1171694" h="3426502" extrusionOk="0">
                  <a:moveTo>
                    <a:pt x="1034094" y="3409931"/>
                  </a:moveTo>
                  <a:lnTo>
                    <a:pt x="137505" y="2891009"/>
                  </a:lnTo>
                  <a:cubicBezTo>
                    <a:pt x="61483" y="2847099"/>
                    <a:pt x="0" y="2729084"/>
                    <a:pt x="0" y="2627643"/>
                  </a:cubicBezTo>
                  <a:lnTo>
                    <a:pt x="0" y="120854"/>
                  </a:lnTo>
                  <a:cubicBezTo>
                    <a:pt x="380" y="19031"/>
                    <a:pt x="61578" y="-27355"/>
                    <a:pt x="137505" y="16555"/>
                  </a:cubicBezTo>
                  <a:lnTo>
                    <a:pt x="1034094" y="535477"/>
                  </a:lnTo>
                  <a:cubicBezTo>
                    <a:pt x="1110117" y="579482"/>
                    <a:pt x="1171695" y="697402"/>
                    <a:pt x="1171695" y="798843"/>
                  </a:cubicBezTo>
                  <a:lnTo>
                    <a:pt x="1171695" y="3305823"/>
                  </a:lnTo>
                  <a:cubicBezTo>
                    <a:pt x="1171695" y="3407264"/>
                    <a:pt x="1110117" y="3453937"/>
                    <a:pt x="1034094" y="340993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5" name="Google Shape;875;p19"/>
            <p:cNvSpPr/>
            <p:nvPr/>
          </p:nvSpPr>
          <p:spPr>
            <a:xfrm>
              <a:off x="4414398" y="357753"/>
              <a:ext cx="1171599" cy="3426525"/>
            </a:xfrm>
            <a:custGeom>
              <a:avLst/>
              <a:gdLst/>
              <a:ahLst/>
              <a:cxnLst/>
              <a:rect l="l" t="t" r="r" b="b"/>
              <a:pathLst>
                <a:path w="1171599" h="3426525" extrusionOk="0">
                  <a:moveTo>
                    <a:pt x="1171600" y="798815"/>
                  </a:moveTo>
                  <a:lnTo>
                    <a:pt x="1171600" y="3305700"/>
                  </a:lnTo>
                  <a:cubicBezTo>
                    <a:pt x="1171600" y="3407332"/>
                    <a:pt x="1110117" y="3453909"/>
                    <a:pt x="1034094" y="3409999"/>
                  </a:cubicBezTo>
                  <a:lnTo>
                    <a:pt x="682491" y="3206545"/>
                  </a:lnTo>
                  <a:lnTo>
                    <a:pt x="573114" y="3143204"/>
                  </a:lnTo>
                  <a:lnTo>
                    <a:pt x="137410" y="2891077"/>
                  </a:lnTo>
                  <a:cubicBezTo>
                    <a:pt x="61388" y="2847071"/>
                    <a:pt x="0" y="2729152"/>
                    <a:pt x="0" y="2627711"/>
                  </a:cubicBezTo>
                  <a:lnTo>
                    <a:pt x="0" y="120826"/>
                  </a:lnTo>
                  <a:cubicBezTo>
                    <a:pt x="380" y="19194"/>
                    <a:pt x="61483" y="-27383"/>
                    <a:pt x="137410" y="16527"/>
                  </a:cubicBezTo>
                  <a:lnTo>
                    <a:pt x="1034094" y="535449"/>
                  </a:lnTo>
                  <a:cubicBezTo>
                    <a:pt x="1110117" y="579455"/>
                    <a:pt x="1171600" y="697279"/>
                    <a:pt x="1171600" y="798815"/>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6" name="Google Shape;876;p19"/>
            <p:cNvSpPr/>
            <p:nvPr/>
          </p:nvSpPr>
          <p:spPr>
            <a:xfrm>
              <a:off x="4479777" y="459022"/>
              <a:ext cx="1041506" cy="3182614"/>
            </a:xfrm>
            <a:custGeom>
              <a:avLst/>
              <a:gdLst/>
              <a:ahLst/>
              <a:cxnLst/>
              <a:rect l="l" t="t" r="r" b="b"/>
              <a:pathLst>
                <a:path w="1041506" h="3182614" extrusionOk="0">
                  <a:moveTo>
                    <a:pt x="1041507" y="672114"/>
                  </a:moveTo>
                  <a:lnTo>
                    <a:pt x="1041507" y="3113753"/>
                  </a:lnTo>
                  <a:cubicBezTo>
                    <a:pt x="1041507" y="3175284"/>
                    <a:pt x="998459" y="3200240"/>
                    <a:pt x="945433" y="3169379"/>
                  </a:cubicBezTo>
                  <a:lnTo>
                    <a:pt x="897919" y="3141756"/>
                  </a:lnTo>
                  <a:lnTo>
                    <a:pt x="735041" y="3047554"/>
                  </a:lnTo>
                  <a:lnTo>
                    <a:pt x="665006" y="3006978"/>
                  </a:lnTo>
                  <a:lnTo>
                    <a:pt x="640299" y="2992595"/>
                  </a:lnTo>
                  <a:lnTo>
                    <a:pt x="632031" y="2987737"/>
                  </a:lnTo>
                  <a:lnTo>
                    <a:pt x="571688" y="2952971"/>
                  </a:lnTo>
                  <a:lnTo>
                    <a:pt x="396362" y="2851625"/>
                  </a:lnTo>
                  <a:lnTo>
                    <a:pt x="396362" y="2851625"/>
                  </a:lnTo>
                  <a:lnTo>
                    <a:pt x="324140" y="2809810"/>
                  </a:lnTo>
                  <a:lnTo>
                    <a:pt x="324140" y="2809810"/>
                  </a:lnTo>
                  <a:lnTo>
                    <a:pt x="294872" y="2792855"/>
                  </a:lnTo>
                  <a:lnTo>
                    <a:pt x="120020" y="2691700"/>
                  </a:lnTo>
                  <a:lnTo>
                    <a:pt x="96168" y="2677889"/>
                  </a:lnTo>
                  <a:cubicBezTo>
                    <a:pt x="42953" y="2647123"/>
                    <a:pt x="0" y="2572352"/>
                    <a:pt x="0" y="2510725"/>
                  </a:cubicBezTo>
                  <a:lnTo>
                    <a:pt x="0" y="68896"/>
                  </a:lnTo>
                  <a:cubicBezTo>
                    <a:pt x="0" y="7364"/>
                    <a:pt x="42953" y="-17591"/>
                    <a:pt x="96168" y="13175"/>
                  </a:cubicBezTo>
                  <a:lnTo>
                    <a:pt x="445491" y="216152"/>
                  </a:lnTo>
                  <a:lnTo>
                    <a:pt x="445491" y="217105"/>
                  </a:lnTo>
                  <a:cubicBezTo>
                    <a:pt x="448332" y="269961"/>
                    <a:pt x="476147" y="318291"/>
                    <a:pt x="520373" y="347216"/>
                  </a:cubicBezTo>
                  <a:cubicBezTo>
                    <a:pt x="561805" y="371029"/>
                    <a:pt x="595350" y="351693"/>
                    <a:pt x="595350" y="303878"/>
                  </a:cubicBezTo>
                  <a:cubicBezTo>
                    <a:pt x="595350" y="303878"/>
                    <a:pt x="595350" y="303116"/>
                    <a:pt x="595350" y="302830"/>
                  </a:cubicBezTo>
                  <a:lnTo>
                    <a:pt x="945528" y="505427"/>
                  </a:lnTo>
                  <a:cubicBezTo>
                    <a:pt x="998459" y="535811"/>
                    <a:pt x="1041507" y="610583"/>
                    <a:pt x="1041507" y="67211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19"/>
            <p:cNvSpPr/>
            <p:nvPr/>
          </p:nvSpPr>
          <p:spPr>
            <a:xfrm rot="-1790023">
              <a:off x="4986670" y="707058"/>
              <a:ext cx="46534" cy="80862"/>
            </a:xfrm>
            <a:custGeom>
              <a:avLst/>
              <a:gdLst/>
              <a:ahLst/>
              <a:cxnLst/>
              <a:rect l="l" t="t" r="r" b="b"/>
              <a:pathLst>
                <a:path w="46533" h="80859" extrusionOk="0">
                  <a:moveTo>
                    <a:pt x="46534" y="40430"/>
                  </a:moveTo>
                  <a:cubicBezTo>
                    <a:pt x="46534" y="62758"/>
                    <a:pt x="36118" y="80859"/>
                    <a:pt x="23268" y="80859"/>
                  </a:cubicBezTo>
                  <a:cubicBezTo>
                    <a:pt x="10418" y="80859"/>
                    <a:pt x="1" y="62758"/>
                    <a:pt x="1" y="40430"/>
                  </a:cubicBezTo>
                  <a:cubicBezTo>
                    <a:pt x="1" y="18101"/>
                    <a:pt x="10418" y="0"/>
                    <a:pt x="23268" y="0"/>
                  </a:cubicBezTo>
                  <a:cubicBezTo>
                    <a:pt x="36118" y="0"/>
                    <a:pt x="46534" y="18101"/>
                    <a:pt x="46534" y="4043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19"/>
            <p:cNvSpPr/>
            <p:nvPr/>
          </p:nvSpPr>
          <p:spPr>
            <a:xfrm>
              <a:off x="4988272" y="730303"/>
              <a:ext cx="23851" cy="30807"/>
            </a:xfrm>
            <a:custGeom>
              <a:avLst/>
              <a:gdLst/>
              <a:ahLst/>
              <a:cxnLst/>
              <a:rect l="l" t="t" r="r" b="b"/>
              <a:pathLst>
                <a:path w="23851" h="30807" extrusionOk="0">
                  <a:moveTo>
                    <a:pt x="11878" y="29167"/>
                  </a:moveTo>
                  <a:cubicBezTo>
                    <a:pt x="4856" y="24568"/>
                    <a:pt x="447" y="16891"/>
                    <a:pt x="0" y="8498"/>
                  </a:cubicBezTo>
                  <a:cubicBezTo>
                    <a:pt x="0" y="878"/>
                    <a:pt x="5322" y="-2170"/>
                    <a:pt x="11878" y="1640"/>
                  </a:cubicBezTo>
                  <a:cubicBezTo>
                    <a:pt x="18958" y="6197"/>
                    <a:pt x="23415" y="13889"/>
                    <a:pt x="23852" y="22310"/>
                  </a:cubicBezTo>
                  <a:cubicBezTo>
                    <a:pt x="23852" y="29930"/>
                    <a:pt x="18530" y="32978"/>
                    <a:pt x="11878" y="29167"/>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9" name="Google Shape;879;p19"/>
            <p:cNvSpPr/>
            <p:nvPr/>
          </p:nvSpPr>
          <p:spPr>
            <a:xfrm>
              <a:off x="5609185" y="1342555"/>
              <a:ext cx="26417" cy="145526"/>
            </a:xfrm>
            <a:custGeom>
              <a:avLst/>
              <a:gdLst/>
              <a:ahLst/>
              <a:cxnLst/>
              <a:rect l="l" t="t" r="r" b="b"/>
              <a:pathLst>
                <a:path w="26417" h="145526" extrusionOk="0">
                  <a:moveTo>
                    <a:pt x="13209" y="143863"/>
                  </a:moveTo>
                  <a:lnTo>
                    <a:pt x="13209" y="143863"/>
                  </a:lnTo>
                  <a:cubicBezTo>
                    <a:pt x="5892" y="148150"/>
                    <a:pt x="0" y="143863"/>
                    <a:pt x="0" y="134338"/>
                  </a:cubicBezTo>
                  <a:lnTo>
                    <a:pt x="0" y="26992"/>
                  </a:lnTo>
                  <a:cubicBezTo>
                    <a:pt x="124" y="16924"/>
                    <a:pt x="5027" y="7513"/>
                    <a:pt x="13209" y="1655"/>
                  </a:cubicBezTo>
                  <a:lnTo>
                    <a:pt x="13209" y="1655"/>
                  </a:lnTo>
                  <a:cubicBezTo>
                    <a:pt x="20526" y="-2631"/>
                    <a:pt x="26418" y="1655"/>
                    <a:pt x="26418" y="11656"/>
                  </a:cubicBezTo>
                  <a:lnTo>
                    <a:pt x="26418" y="118527"/>
                  </a:lnTo>
                  <a:cubicBezTo>
                    <a:pt x="26294" y="128595"/>
                    <a:pt x="21391" y="138005"/>
                    <a:pt x="13209" y="1438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0" name="Google Shape;880;p19"/>
            <p:cNvSpPr/>
            <p:nvPr/>
          </p:nvSpPr>
          <p:spPr>
            <a:xfrm>
              <a:off x="5609185" y="1517667"/>
              <a:ext cx="26417" cy="145530"/>
            </a:xfrm>
            <a:custGeom>
              <a:avLst/>
              <a:gdLst/>
              <a:ahLst/>
              <a:cxnLst/>
              <a:rect l="l" t="t" r="r" b="b"/>
              <a:pathLst>
                <a:path w="26417" h="145530" extrusionOk="0">
                  <a:moveTo>
                    <a:pt x="13209" y="143916"/>
                  </a:moveTo>
                  <a:lnTo>
                    <a:pt x="13209" y="143916"/>
                  </a:lnTo>
                  <a:cubicBezTo>
                    <a:pt x="5892" y="148107"/>
                    <a:pt x="0" y="143916"/>
                    <a:pt x="0" y="133915"/>
                  </a:cubicBezTo>
                  <a:lnTo>
                    <a:pt x="0" y="26949"/>
                  </a:lnTo>
                  <a:cubicBezTo>
                    <a:pt x="171" y="16891"/>
                    <a:pt x="5065" y="7499"/>
                    <a:pt x="13209" y="1613"/>
                  </a:cubicBezTo>
                  <a:lnTo>
                    <a:pt x="13209" y="1613"/>
                  </a:lnTo>
                  <a:cubicBezTo>
                    <a:pt x="20526" y="-2578"/>
                    <a:pt x="26418" y="1613"/>
                    <a:pt x="26418" y="11709"/>
                  </a:cubicBezTo>
                  <a:lnTo>
                    <a:pt x="26418" y="118580"/>
                  </a:lnTo>
                  <a:cubicBezTo>
                    <a:pt x="26275" y="128648"/>
                    <a:pt x="21372" y="138049"/>
                    <a:pt x="13209" y="14391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1" name="Google Shape;881;p19"/>
            <p:cNvSpPr/>
            <p:nvPr/>
          </p:nvSpPr>
          <p:spPr>
            <a:xfrm>
              <a:off x="4598943" y="668398"/>
              <a:ext cx="778468" cy="1303739"/>
            </a:xfrm>
            <a:custGeom>
              <a:avLst/>
              <a:gdLst/>
              <a:ahLst/>
              <a:cxnLst/>
              <a:rect l="l" t="t" r="r" b="b"/>
              <a:pathLst>
                <a:path w="778468" h="1303739" extrusionOk="0">
                  <a:moveTo>
                    <a:pt x="726584" y="1297509"/>
                  </a:moveTo>
                  <a:lnTo>
                    <a:pt x="51885" y="906984"/>
                  </a:lnTo>
                  <a:cubicBezTo>
                    <a:pt x="23377" y="890411"/>
                    <a:pt x="0" y="845929"/>
                    <a:pt x="0" y="807543"/>
                  </a:cubicBezTo>
                  <a:lnTo>
                    <a:pt x="0" y="45543"/>
                  </a:lnTo>
                  <a:cubicBezTo>
                    <a:pt x="0" y="7443"/>
                    <a:pt x="23187" y="-10369"/>
                    <a:pt x="51885" y="6205"/>
                  </a:cubicBezTo>
                  <a:lnTo>
                    <a:pt x="726584" y="396730"/>
                  </a:lnTo>
                  <a:cubicBezTo>
                    <a:pt x="755092" y="413303"/>
                    <a:pt x="778469" y="457785"/>
                    <a:pt x="778469" y="496076"/>
                  </a:cubicBezTo>
                  <a:lnTo>
                    <a:pt x="778469" y="1258076"/>
                  </a:lnTo>
                  <a:cubicBezTo>
                    <a:pt x="778469" y="1296461"/>
                    <a:pt x="755282" y="1314083"/>
                    <a:pt x="726584" y="12975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2" name="Google Shape;882;p19"/>
            <p:cNvSpPr/>
            <p:nvPr/>
          </p:nvSpPr>
          <p:spPr>
            <a:xfrm>
              <a:off x="4598943" y="1688145"/>
              <a:ext cx="778468" cy="1303647"/>
            </a:xfrm>
            <a:custGeom>
              <a:avLst/>
              <a:gdLst/>
              <a:ahLst/>
              <a:cxnLst/>
              <a:rect l="l" t="t" r="r" b="b"/>
              <a:pathLst>
                <a:path w="778468" h="1303647" extrusionOk="0">
                  <a:moveTo>
                    <a:pt x="726584" y="1297414"/>
                  </a:moveTo>
                  <a:lnTo>
                    <a:pt x="51885" y="906889"/>
                  </a:lnTo>
                  <a:cubicBezTo>
                    <a:pt x="23377" y="890315"/>
                    <a:pt x="0" y="845834"/>
                    <a:pt x="0" y="807543"/>
                  </a:cubicBezTo>
                  <a:lnTo>
                    <a:pt x="0" y="45543"/>
                  </a:lnTo>
                  <a:cubicBezTo>
                    <a:pt x="0" y="7443"/>
                    <a:pt x="23187" y="-10369"/>
                    <a:pt x="51885" y="6205"/>
                  </a:cubicBezTo>
                  <a:lnTo>
                    <a:pt x="726584" y="396730"/>
                  </a:lnTo>
                  <a:cubicBezTo>
                    <a:pt x="755092" y="413303"/>
                    <a:pt x="778469" y="457785"/>
                    <a:pt x="778469" y="496171"/>
                  </a:cubicBezTo>
                  <a:lnTo>
                    <a:pt x="778469" y="1258171"/>
                  </a:lnTo>
                  <a:cubicBezTo>
                    <a:pt x="778469" y="1296366"/>
                    <a:pt x="755282" y="1313987"/>
                    <a:pt x="726584" y="129741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3" name="Google Shape;883;p19"/>
            <p:cNvSpPr/>
            <p:nvPr/>
          </p:nvSpPr>
          <p:spPr>
            <a:xfrm>
              <a:off x="4599323" y="2707876"/>
              <a:ext cx="778184" cy="892902"/>
            </a:xfrm>
            <a:custGeom>
              <a:avLst/>
              <a:gdLst/>
              <a:ahLst/>
              <a:cxnLst/>
              <a:rect l="l" t="t" r="r" b="b"/>
              <a:pathLst>
                <a:path w="778184" h="892902" extrusionOk="0">
                  <a:moveTo>
                    <a:pt x="778184" y="495805"/>
                  </a:moveTo>
                  <a:lnTo>
                    <a:pt x="778184" y="892902"/>
                  </a:lnTo>
                  <a:lnTo>
                    <a:pt x="545461" y="758124"/>
                  </a:lnTo>
                  <a:lnTo>
                    <a:pt x="520753" y="743741"/>
                  </a:lnTo>
                  <a:lnTo>
                    <a:pt x="512486" y="738883"/>
                  </a:lnTo>
                  <a:lnTo>
                    <a:pt x="452143" y="704117"/>
                  </a:lnTo>
                  <a:lnTo>
                    <a:pt x="276817" y="602771"/>
                  </a:lnTo>
                  <a:lnTo>
                    <a:pt x="276817" y="602771"/>
                  </a:lnTo>
                  <a:lnTo>
                    <a:pt x="204120" y="560766"/>
                  </a:lnTo>
                  <a:lnTo>
                    <a:pt x="174852" y="543811"/>
                  </a:lnTo>
                  <a:lnTo>
                    <a:pt x="0" y="442656"/>
                  </a:lnTo>
                  <a:lnTo>
                    <a:pt x="0" y="45463"/>
                  </a:lnTo>
                  <a:cubicBezTo>
                    <a:pt x="0" y="7363"/>
                    <a:pt x="23282" y="-10353"/>
                    <a:pt x="51885" y="6220"/>
                  </a:cubicBezTo>
                  <a:lnTo>
                    <a:pt x="726584" y="396745"/>
                  </a:lnTo>
                  <a:cubicBezTo>
                    <a:pt x="754902" y="413033"/>
                    <a:pt x="778184" y="457515"/>
                    <a:pt x="778184" y="49580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4" name="Google Shape;884;p19"/>
            <p:cNvSpPr/>
            <p:nvPr/>
          </p:nvSpPr>
          <p:spPr>
            <a:xfrm>
              <a:off x="4781159" y="1048176"/>
              <a:ext cx="416151" cy="544252"/>
            </a:xfrm>
            <a:custGeom>
              <a:avLst/>
              <a:gdLst/>
              <a:ahLst/>
              <a:cxnLst/>
              <a:rect l="l" t="t" r="r" b="b"/>
              <a:pathLst>
                <a:path w="416151" h="544252" extrusionOk="0">
                  <a:moveTo>
                    <a:pt x="410093" y="288701"/>
                  </a:moveTo>
                  <a:lnTo>
                    <a:pt x="317821" y="128395"/>
                  </a:lnTo>
                  <a:cubicBezTo>
                    <a:pt x="314315" y="122019"/>
                    <a:pt x="309250" y="116642"/>
                    <a:pt x="303092" y="112774"/>
                  </a:cubicBezTo>
                  <a:lnTo>
                    <a:pt x="303092" y="112774"/>
                  </a:lnTo>
                  <a:cubicBezTo>
                    <a:pt x="302275" y="112284"/>
                    <a:pt x="301419" y="111870"/>
                    <a:pt x="300526" y="111536"/>
                  </a:cubicBezTo>
                  <a:cubicBezTo>
                    <a:pt x="299680" y="110897"/>
                    <a:pt x="298796" y="110324"/>
                    <a:pt x="297865" y="109821"/>
                  </a:cubicBezTo>
                  <a:lnTo>
                    <a:pt x="272208" y="94962"/>
                  </a:lnTo>
                  <a:cubicBezTo>
                    <a:pt x="265176" y="90866"/>
                    <a:pt x="258619" y="91152"/>
                    <a:pt x="254818" y="95819"/>
                  </a:cubicBezTo>
                  <a:cubicBezTo>
                    <a:pt x="246645" y="105344"/>
                    <a:pt x="228210" y="104487"/>
                    <a:pt x="207874" y="92676"/>
                  </a:cubicBezTo>
                  <a:cubicBezTo>
                    <a:pt x="187395" y="80812"/>
                    <a:pt x="171022" y="62968"/>
                    <a:pt x="160930" y="41527"/>
                  </a:cubicBezTo>
                  <a:cubicBezTo>
                    <a:pt x="157471" y="32831"/>
                    <a:pt x="151351" y="25460"/>
                    <a:pt x="143445" y="20477"/>
                  </a:cubicBezTo>
                  <a:lnTo>
                    <a:pt x="118262" y="5713"/>
                  </a:lnTo>
                  <a:cubicBezTo>
                    <a:pt x="117445" y="5194"/>
                    <a:pt x="116590" y="4748"/>
                    <a:pt x="115697" y="4379"/>
                  </a:cubicBezTo>
                  <a:cubicBezTo>
                    <a:pt x="111040" y="27"/>
                    <a:pt x="104284" y="-1201"/>
                    <a:pt x="98402" y="1236"/>
                  </a:cubicBezTo>
                  <a:lnTo>
                    <a:pt x="6129" y="54671"/>
                  </a:lnTo>
                  <a:cubicBezTo>
                    <a:pt x="-2043" y="59434"/>
                    <a:pt x="-2043" y="74579"/>
                    <a:pt x="6129" y="88676"/>
                  </a:cubicBezTo>
                  <a:lnTo>
                    <a:pt x="56589" y="176306"/>
                  </a:lnTo>
                  <a:cubicBezTo>
                    <a:pt x="59944" y="182607"/>
                    <a:pt x="64809" y="187975"/>
                    <a:pt x="70748" y="191927"/>
                  </a:cubicBezTo>
                  <a:cubicBezTo>
                    <a:pt x="75053" y="195000"/>
                    <a:pt x="80669" y="195545"/>
                    <a:pt x="85478" y="193355"/>
                  </a:cubicBezTo>
                  <a:lnTo>
                    <a:pt x="97071" y="186593"/>
                  </a:lnTo>
                  <a:lnTo>
                    <a:pt x="97071" y="400905"/>
                  </a:lnTo>
                  <a:cubicBezTo>
                    <a:pt x="98107" y="415497"/>
                    <a:pt x="105966" y="428747"/>
                    <a:pt x="118262" y="436624"/>
                  </a:cubicBezTo>
                  <a:lnTo>
                    <a:pt x="297865" y="541399"/>
                  </a:lnTo>
                  <a:cubicBezTo>
                    <a:pt x="309363" y="548066"/>
                    <a:pt x="318581" y="542637"/>
                    <a:pt x="318581" y="529397"/>
                  </a:cubicBezTo>
                  <a:lnTo>
                    <a:pt x="318581" y="315085"/>
                  </a:lnTo>
                  <a:lnTo>
                    <a:pt x="330270" y="335278"/>
                  </a:lnTo>
                  <a:cubicBezTo>
                    <a:pt x="333738" y="341631"/>
                    <a:pt x="338775" y="346975"/>
                    <a:pt x="344904" y="350804"/>
                  </a:cubicBezTo>
                  <a:lnTo>
                    <a:pt x="344904" y="350804"/>
                  </a:lnTo>
                  <a:cubicBezTo>
                    <a:pt x="349209" y="353880"/>
                    <a:pt x="354825" y="354423"/>
                    <a:pt x="359633" y="352232"/>
                  </a:cubicBezTo>
                  <a:lnTo>
                    <a:pt x="410093" y="322991"/>
                  </a:lnTo>
                  <a:cubicBezTo>
                    <a:pt x="418171" y="317942"/>
                    <a:pt x="418171" y="303274"/>
                    <a:pt x="410093" y="288701"/>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5" name="Google Shape;885;p19"/>
            <p:cNvSpPr/>
            <p:nvPr/>
          </p:nvSpPr>
          <p:spPr>
            <a:xfrm>
              <a:off x="4812185" y="2127070"/>
              <a:ext cx="353313" cy="495871"/>
            </a:xfrm>
            <a:custGeom>
              <a:avLst/>
              <a:gdLst/>
              <a:ahLst/>
              <a:cxnLst/>
              <a:rect l="l" t="t" r="r" b="b"/>
              <a:pathLst>
                <a:path w="353313" h="495871" extrusionOk="0">
                  <a:moveTo>
                    <a:pt x="340010" y="188881"/>
                  </a:moveTo>
                  <a:lnTo>
                    <a:pt x="13589" y="0"/>
                  </a:lnTo>
                  <a:cubicBezTo>
                    <a:pt x="4960" y="28061"/>
                    <a:pt x="380" y="57217"/>
                    <a:pt x="0" y="86582"/>
                  </a:cubicBezTo>
                  <a:lnTo>
                    <a:pt x="0" y="291179"/>
                  </a:lnTo>
                  <a:lnTo>
                    <a:pt x="149574" y="377762"/>
                  </a:lnTo>
                  <a:lnTo>
                    <a:pt x="176847" y="220409"/>
                  </a:lnTo>
                  <a:lnTo>
                    <a:pt x="204025" y="409289"/>
                  </a:lnTo>
                  <a:lnTo>
                    <a:pt x="353314" y="495872"/>
                  </a:lnTo>
                  <a:lnTo>
                    <a:pt x="353314" y="291179"/>
                  </a:lnTo>
                  <a:cubicBezTo>
                    <a:pt x="352592" y="256699"/>
                    <a:pt x="348126" y="222399"/>
                    <a:pt x="340010" y="1888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6" name="Google Shape;886;p19"/>
            <p:cNvSpPr/>
            <p:nvPr/>
          </p:nvSpPr>
          <p:spPr>
            <a:xfrm>
              <a:off x="4825774" y="2064110"/>
              <a:ext cx="326421" cy="236124"/>
            </a:xfrm>
            <a:custGeom>
              <a:avLst/>
              <a:gdLst/>
              <a:ahLst/>
              <a:cxnLst/>
              <a:rect l="l" t="t" r="r" b="b"/>
              <a:pathLst>
                <a:path w="326421" h="236124" extrusionOk="0">
                  <a:moveTo>
                    <a:pt x="326421" y="188881"/>
                  </a:moveTo>
                  <a:lnTo>
                    <a:pt x="0" y="0"/>
                  </a:lnTo>
                  <a:lnTo>
                    <a:pt x="0" y="47244"/>
                  </a:lnTo>
                  <a:lnTo>
                    <a:pt x="326421" y="236125"/>
                  </a:lnTo>
                  <a:lnTo>
                    <a:pt x="326421" y="188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7" name="Google Shape;887;p19"/>
            <p:cNvSpPr/>
            <p:nvPr/>
          </p:nvSpPr>
          <p:spPr>
            <a:xfrm>
              <a:off x="4803918" y="3156860"/>
              <a:ext cx="410711" cy="349715"/>
            </a:xfrm>
            <a:custGeom>
              <a:avLst/>
              <a:gdLst/>
              <a:ahLst/>
              <a:cxnLst/>
              <a:rect l="l" t="t" r="r" b="b"/>
              <a:pathLst>
                <a:path w="410711" h="349715" extrusionOk="0">
                  <a:moveTo>
                    <a:pt x="410711" y="349716"/>
                  </a:moveTo>
                  <a:lnTo>
                    <a:pt x="340865" y="309139"/>
                  </a:lnTo>
                  <a:lnTo>
                    <a:pt x="316158" y="294757"/>
                  </a:lnTo>
                  <a:lnTo>
                    <a:pt x="307891" y="289899"/>
                  </a:lnTo>
                  <a:lnTo>
                    <a:pt x="247548" y="255132"/>
                  </a:lnTo>
                  <a:lnTo>
                    <a:pt x="72221" y="153787"/>
                  </a:lnTo>
                  <a:lnTo>
                    <a:pt x="72221" y="153787"/>
                  </a:lnTo>
                  <a:lnTo>
                    <a:pt x="0" y="111972"/>
                  </a:lnTo>
                  <a:lnTo>
                    <a:pt x="0" y="11388"/>
                  </a:lnTo>
                  <a:cubicBezTo>
                    <a:pt x="0" y="1387"/>
                    <a:pt x="6937" y="-2709"/>
                    <a:pt x="15680" y="1863"/>
                  </a:cubicBezTo>
                  <a:cubicBezTo>
                    <a:pt x="22417" y="6425"/>
                    <a:pt x="27406" y="13141"/>
                    <a:pt x="29839" y="20913"/>
                  </a:cubicBezTo>
                  <a:lnTo>
                    <a:pt x="32785" y="30438"/>
                  </a:lnTo>
                  <a:cubicBezTo>
                    <a:pt x="42696" y="61556"/>
                    <a:pt x="63042" y="88274"/>
                    <a:pt x="90372" y="106066"/>
                  </a:cubicBezTo>
                  <a:cubicBezTo>
                    <a:pt x="125247" y="126259"/>
                    <a:pt x="153755" y="109781"/>
                    <a:pt x="153755" y="69300"/>
                  </a:cubicBezTo>
                  <a:lnTo>
                    <a:pt x="153755" y="57108"/>
                  </a:lnTo>
                  <a:cubicBezTo>
                    <a:pt x="153755" y="44725"/>
                    <a:pt x="162498" y="39487"/>
                    <a:pt x="172761" y="45773"/>
                  </a:cubicBezTo>
                  <a:cubicBezTo>
                    <a:pt x="177826" y="48897"/>
                    <a:pt x="182093" y="53174"/>
                    <a:pt x="185210" y="58251"/>
                  </a:cubicBezTo>
                  <a:lnTo>
                    <a:pt x="213053" y="101018"/>
                  </a:lnTo>
                  <a:lnTo>
                    <a:pt x="181694" y="118639"/>
                  </a:lnTo>
                  <a:lnTo>
                    <a:pt x="199084" y="148548"/>
                  </a:lnTo>
                  <a:lnTo>
                    <a:pt x="231963" y="129498"/>
                  </a:lnTo>
                  <a:lnTo>
                    <a:pt x="246217" y="151501"/>
                  </a:lnTo>
                  <a:lnTo>
                    <a:pt x="216284" y="168836"/>
                  </a:lnTo>
                  <a:lnTo>
                    <a:pt x="233484" y="198840"/>
                  </a:lnTo>
                  <a:lnTo>
                    <a:pt x="265128" y="180552"/>
                  </a:lnTo>
                  <a:lnTo>
                    <a:pt x="279382" y="202555"/>
                  </a:lnTo>
                  <a:lnTo>
                    <a:pt x="250874" y="219128"/>
                  </a:lnTo>
                  <a:lnTo>
                    <a:pt x="268074" y="249132"/>
                  </a:lnTo>
                  <a:lnTo>
                    <a:pt x="298388" y="231606"/>
                  </a:lnTo>
                  <a:cubicBezTo>
                    <a:pt x="316054" y="257676"/>
                    <a:pt x="339012" y="279717"/>
                    <a:pt x="365763" y="296281"/>
                  </a:cubicBezTo>
                  <a:lnTo>
                    <a:pt x="371274" y="299329"/>
                  </a:lnTo>
                  <a:cubicBezTo>
                    <a:pt x="389567" y="311340"/>
                    <a:pt x="403422" y="329047"/>
                    <a:pt x="410711" y="349716"/>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8" name="Google Shape;888;p19"/>
            <p:cNvSpPr/>
            <p:nvPr/>
          </p:nvSpPr>
          <p:spPr>
            <a:xfrm>
              <a:off x="4593051" y="480769"/>
              <a:ext cx="842423" cy="783621"/>
            </a:xfrm>
            <a:custGeom>
              <a:avLst/>
              <a:gdLst/>
              <a:ahLst/>
              <a:cxnLst/>
              <a:rect l="l" t="t" r="r" b="b"/>
              <a:pathLst>
                <a:path w="842423" h="783621" extrusionOk="0">
                  <a:moveTo>
                    <a:pt x="842423" y="783622"/>
                  </a:moveTo>
                  <a:lnTo>
                    <a:pt x="0" y="299180"/>
                  </a:lnTo>
                  <a:lnTo>
                    <a:pt x="0" y="0"/>
                  </a:lnTo>
                  <a:lnTo>
                    <a:pt x="842423" y="484346"/>
                  </a:lnTo>
                  <a:lnTo>
                    <a:pt x="842423" y="78362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9" name="Google Shape;889;p19"/>
            <p:cNvSpPr/>
            <p:nvPr/>
          </p:nvSpPr>
          <p:spPr>
            <a:xfrm>
              <a:off x="4315759" y="484198"/>
              <a:ext cx="384008" cy="270224"/>
            </a:xfrm>
            <a:custGeom>
              <a:avLst/>
              <a:gdLst/>
              <a:ahLst/>
              <a:cxnLst/>
              <a:rect l="l" t="t" r="r" b="b"/>
              <a:pathLst>
                <a:path w="384008" h="270224" extrusionOk="0">
                  <a:moveTo>
                    <a:pt x="103771" y="270224"/>
                  </a:moveTo>
                  <a:lnTo>
                    <a:pt x="0" y="210121"/>
                  </a:lnTo>
                  <a:lnTo>
                    <a:pt x="280238" y="0"/>
                  </a:lnTo>
                  <a:lnTo>
                    <a:pt x="384008" y="60007"/>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19"/>
            <p:cNvSpPr/>
            <p:nvPr/>
          </p:nvSpPr>
          <p:spPr>
            <a:xfrm>
              <a:off x="4419530" y="544206"/>
              <a:ext cx="384008" cy="270224"/>
            </a:xfrm>
            <a:custGeom>
              <a:avLst/>
              <a:gdLst/>
              <a:ahLst/>
              <a:cxnLst/>
              <a:rect l="l" t="t" r="r" b="b"/>
              <a:pathLst>
                <a:path w="384008" h="270224" extrusionOk="0">
                  <a:moveTo>
                    <a:pt x="103866" y="270224"/>
                  </a:moveTo>
                  <a:lnTo>
                    <a:pt x="0" y="210217"/>
                  </a:lnTo>
                  <a:lnTo>
                    <a:pt x="280238" y="0"/>
                  </a:lnTo>
                  <a:lnTo>
                    <a:pt x="384008" y="60103"/>
                  </a:lnTo>
                  <a:lnTo>
                    <a:pt x="103866"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19"/>
            <p:cNvSpPr/>
            <p:nvPr/>
          </p:nvSpPr>
          <p:spPr>
            <a:xfrm>
              <a:off x="4523395" y="604308"/>
              <a:ext cx="383913" cy="270224"/>
            </a:xfrm>
            <a:custGeom>
              <a:avLst/>
              <a:gdLst/>
              <a:ahLst/>
              <a:cxnLst/>
              <a:rect l="l" t="t" r="r" b="b"/>
              <a:pathLst>
                <a:path w="383913" h="270224" extrusionOk="0">
                  <a:moveTo>
                    <a:pt x="103771" y="270224"/>
                  </a:moveTo>
                  <a:lnTo>
                    <a:pt x="0" y="210122"/>
                  </a:lnTo>
                  <a:lnTo>
                    <a:pt x="280143"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2" name="Google Shape;892;p19"/>
            <p:cNvSpPr/>
            <p:nvPr/>
          </p:nvSpPr>
          <p:spPr>
            <a:xfrm>
              <a:off x="4627166" y="664316"/>
              <a:ext cx="383912" cy="270224"/>
            </a:xfrm>
            <a:custGeom>
              <a:avLst/>
              <a:gdLst/>
              <a:ahLst/>
              <a:cxnLst/>
              <a:rect l="l" t="t" r="r" b="b"/>
              <a:pathLst>
                <a:path w="383912" h="270224" extrusionOk="0">
                  <a:moveTo>
                    <a:pt x="103771" y="270224"/>
                  </a:moveTo>
                  <a:lnTo>
                    <a:pt x="0" y="210217"/>
                  </a:lnTo>
                  <a:lnTo>
                    <a:pt x="280142"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3" name="Google Shape;893;p19"/>
            <p:cNvSpPr/>
            <p:nvPr/>
          </p:nvSpPr>
          <p:spPr>
            <a:xfrm>
              <a:off x="4730936" y="724419"/>
              <a:ext cx="383913" cy="270224"/>
            </a:xfrm>
            <a:custGeom>
              <a:avLst/>
              <a:gdLst/>
              <a:ahLst/>
              <a:cxnLst/>
              <a:rect l="l" t="t" r="r" b="b"/>
              <a:pathLst>
                <a:path w="383913" h="270224" extrusionOk="0">
                  <a:moveTo>
                    <a:pt x="103771" y="270224"/>
                  </a:moveTo>
                  <a:lnTo>
                    <a:pt x="0" y="210122"/>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4" name="Google Shape;894;p19"/>
            <p:cNvSpPr/>
            <p:nvPr/>
          </p:nvSpPr>
          <p:spPr>
            <a:xfrm>
              <a:off x="4834707" y="784426"/>
              <a:ext cx="383912" cy="270224"/>
            </a:xfrm>
            <a:custGeom>
              <a:avLst/>
              <a:gdLst/>
              <a:ahLst/>
              <a:cxnLst/>
              <a:rect l="l" t="t" r="r" b="b"/>
              <a:pathLst>
                <a:path w="383912" h="270224" extrusionOk="0">
                  <a:moveTo>
                    <a:pt x="103771" y="270224"/>
                  </a:moveTo>
                  <a:lnTo>
                    <a:pt x="0" y="210217"/>
                  </a:lnTo>
                  <a:lnTo>
                    <a:pt x="280143" y="0"/>
                  </a:lnTo>
                  <a:lnTo>
                    <a:pt x="383913"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5" name="Google Shape;895;p19"/>
            <p:cNvSpPr/>
            <p:nvPr/>
          </p:nvSpPr>
          <p:spPr>
            <a:xfrm>
              <a:off x="4938478" y="844529"/>
              <a:ext cx="383913" cy="270224"/>
            </a:xfrm>
            <a:custGeom>
              <a:avLst/>
              <a:gdLst/>
              <a:ahLst/>
              <a:cxnLst/>
              <a:rect l="l" t="t" r="r" b="b"/>
              <a:pathLst>
                <a:path w="383913" h="270224" extrusionOk="0">
                  <a:moveTo>
                    <a:pt x="103771" y="270224"/>
                  </a:moveTo>
                  <a:lnTo>
                    <a:pt x="0" y="210121"/>
                  </a:lnTo>
                  <a:lnTo>
                    <a:pt x="280142" y="0"/>
                  </a:lnTo>
                  <a:lnTo>
                    <a:pt x="383913" y="60008"/>
                  </a:lnTo>
                  <a:lnTo>
                    <a:pt x="103771" y="270224"/>
                  </a:lnTo>
                  <a:close/>
                </a:path>
              </a:pathLst>
            </a:custGeom>
            <a:solidFill>
              <a:srgbClr val="FF7B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6" name="Google Shape;896;p19"/>
            <p:cNvSpPr/>
            <p:nvPr/>
          </p:nvSpPr>
          <p:spPr>
            <a:xfrm>
              <a:off x="5042248" y="904537"/>
              <a:ext cx="384008" cy="270224"/>
            </a:xfrm>
            <a:custGeom>
              <a:avLst/>
              <a:gdLst/>
              <a:ahLst/>
              <a:cxnLst/>
              <a:rect l="l" t="t" r="r" b="b"/>
              <a:pathLst>
                <a:path w="384008" h="270224" extrusionOk="0">
                  <a:moveTo>
                    <a:pt x="103771" y="270224"/>
                  </a:moveTo>
                  <a:lnTo>
                    <a:pt x="0" y="210217"/>
                  </a:lnTo>
                  <a:lnTo>
                    <a:pt x="280143" y="0"/>
                  </a:lnTo>
                  <a:lnTo>
                    <a:pt x="384008" y="60103"/>
                  </a:lnTo>
                  <a:lnTo>
                    <a:pt x="103771" y="270224"/>
                  </a:ln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7" name="Google Shape;897;p19"/>
            <p:cNvSpPr/>
            <p:nvPr/>
          </p:nvSpPr>
          <p:spPr>
            <a:xfrm>
              <a:off x="4316519" y="693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8" name="Google Shape;898;p19"/>
            <p:cNvSpPr/>
            <p:nvPr/>
          </p:nvSpPr>
          <p:spPr>
            <a:xfrm>
              <a:off x="4420290" y="753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9" name="Google Shape;899;p19"/>
            <p:cNvSpPr/>
            <p:nvPr/>
          </p:nvSpPr>
          <p:spPr>
            <a:xfrm>
              <a:off x="4524441" y="813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0" name="Google Shape;900;p19"/>
            <p:cNvSpPr/>
            <p:nvPr/>
          </p:nvSpPr>
          <p:spPr>
            <a:xfrm>
              <a:off x="4627926" y="873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1" name="Google Shape;901;p19"/>
            <p:cNvSpPr/>
            <p:nvPr/>
          </p:nvSpPr>
          <p:spPr>
            <a:xfrm>
              <a:off x="4731697" y="933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19"/>
            <p:cNvSpPr/>
            <p:nvPr/>
          </p:nvSpPr>
          <p:spPr>
            <a:xfrm>
              <a:off x="4835467" y="993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19"/>
            <p:cNvSpPr/>
            <p:nvPr/>
          </p:nvSpPr>
          <p:spPr>
            <a:xfrm>
              <a:off x="4939238" y="1053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19"/>
            <p:cNvSpPr/>
            <p:nvPr/>
          </p:nvSpPr>
          <p:spPr>
            <a:xfrm>
              <a:off x="5043008" y="1113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05" name="Google Shape;905;p19"/>
            <p:cNvGrpSpPr/>
            <p:nvPr/>
          </p:nvGrpSpPr>
          <p:grpSpPr>
            <a:xfrm>
              <a:off x="4316519" y="693558"/>
              <a:ext cx="830259" cy="517637"/>
              <a:chOff x="5840944" y="1418558"/>
              <a:chExt cx="830259" cy="517637"/>
            </a:xfrm>
          </p:grpSpPr>
          <p:sp>
            <p:nvSpPr>
              <p:cNvPr id="906" name="Google Shape;906;p19"/>
              <p:cNvSpPr/>
              <p:nvPr/>
            </p:nvSpPr>
            <p:spPr>
              <a:xfrm>
                <a:off x="5840944" y="141855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7" name="Google Shape;907;p19"/>
              <p:cNvSpPr/>
              <p:nvPr/>
            </p:nvSpPr>
            <p:spPr>
              <a:xfrm>
                <a:off x="5944715" y="1478661"/>
                <a:ext cx="103865" cy="97152"/>
              </a:xfrm>
              <a:custGeom>
                <a:avLst/>
                <a:gdLst/>
                <a:ahLst/>
                <a:cxnLst/>
                <a:rect l="l" t="t" r="r" b="b"/>
                <a:pathLst>
                  <a:path w="103865" h="97152" extrusionOk="0">
                    <a:moveTo>
                      <a:pt x="51980" y="90011"/>
                    </a:moveTo>
                    <a:cubicBezTo>
                      <a:pt x="80489" y="106680"/>
                      <a:pt x="103866" y="93154"/>
                      <a:pt x="103866" y="60007"/>
                    </a:cubicBezTo>
                    <a:lnTo>
                      <a:pt x="0" y="0"/>
                    </a:lnTo>
                    <a:cubicBezTo>
                      <a:pt x="2005" y="36598"/>
                      <a:pt x="21315" y="70038"/>
                      <a:pt x="51980" y="9001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8" name="Google Shape;908;p19"/>
              <p:cNvSpPr/>
              <p:nvPr/>
            </p:nvSpPr>
            <p:spPr>
              <a:xfrm>
                <a:off x="6048866" y="153866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19"/>
              <p:cNvSpPr/>
              <p:nvPr/>
            </p:nvSpPr>
            <p:spPr>
              <a:xfrm>
                <a:off x="6152351" y="1598771"/>
                <a:ext cx="103770" cy="97187"/>
              </a:xfrm>
              <a:custGeom>
                <a:avLst/>
                <a:gdLst/>
                <a:ahLst/>
                <a:cxnLst/>
                <a:rect l="l" t="t" r="r" b="b"/>
                <a:pathLst>
                  <a:path w="103770" h="97187" extrusionOk="0">
                    <a:moveTo>
                      <a:pt x="51885" y="90106"/>
                    </a:moveTo>
                    <a:cubicBezTo>
                      <a:pt x="80394" y="106680"/>
                      <a:pt x="103771" y="93154"/>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0" name="Google Shape;910;p19"/>
              <p:cNvSpPr/>
              <p:nvPr/>
            </p:nvSpPr>
            <p:spPr>
              <a:xfrm>
                <a:off x="6256122" y="1658778"/>
                <a:ext cx="103770" cy="97206"/>
              </a:xfrm>
              <a:custGeom>
                <a:avLst/>
                <a:gdLst/>
                <a:ahLst/>
                <a:cxnLst/>
                <a:rect l="l" t="t" r="r" b="b"/>
                <a:pathLst>
                  <a:path w="103770" h="97206" extrusionOk="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1" name="Google Shape;911;p19"/>
              <p:cNvSpPr/>
              <p:nvPr/>
            </p:nvSpPr>
            <p:spPr>
              <a:xfrm>
                <a:off x="6359892" y="171888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19"/>
              <p:cNvSpPr/>
              <p:nvPr/>
            </p:nvSpPr>
            <p:spPr>
              <a:xfrm>
                <a:off x="6463663" y="1778889"/>
                <a:ext cx="103770" cy="97206"/>
              </a:xfrm>
              <a:custGeom>
                <a:avLst/>
                <a:gdLst/>
                <a:ahLst/>
                <a:cxnLst/>
                <a:rect l="l" t="t" r="r" b="b"/>
                <a:pathLst>
                  <a:path w="103770" h="97206" extrusionOk="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19"/>
              <p:cNvSpPr/>
              <p:nvPr/>
            </p:nvSpPr>
            <p:spPr>
              <a:xfrm>
                <a:off x="6567433" y="1838991"/>
                <a:ext cx="103770" cy="97204"/>
              </a:xfrm>
              <a:custGeom>
                <a:avLst/>
                <a:gdLst/>
                <a:ahLst/>
                <a:cxnLst/>
                <a:rect l="l" t="t" r="r" b="b"/>
                <a:pathLst>
                  <a:path w="103770" h="97204" extrusionOk="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4" name="Google Shape;914;p19"/>
            <p:cNvSpPr/>
            <p:nvPr/>
          </p:nvSpPr>
          <p:spPr>
            <a:xfrm>
              <a:off x="5776434" y="3835950"/>
              <a:ext cx="422399" cy="244506"/>
            </a:xfrm>
            <a:custGeom>
              <a:avLst/>
              <a:gdLst/>
              <a:ahLst/>
              <a:cxnLst/>
              <a:rect l="l" t="t" r="r" b="b"/>
              <a:pathLst>
                <a:path w="422399" h="244506" extrusionOk="0">
                  <a:moveTo>
                    <a:pt x="375265" y="244507"/>
                  </a:moveTo>
                  <a:lnTo>
                    <a:pt x="0" y="27337"/>
                  </a:lnTo>
                  <a:lnTo>
                    <a:pt x="47039" y="0"/>
                  </a:lnTo>
                  <a:lnTo>
                    <a:pt x="422399" y="217075"/>
                  </a:lnTo>
                  <a:lnTo>
                    <a:pt x="375265" y="24450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19"/>
            <p:cNvSpPr/>
            <p:nvPr/>
          </p:nvSpPr>
          <p:spPr>
            <a:xfrm>
              <a:off x="5919927" y="3349699"/>
              <a:ext cx="376785" cy="648842"/>
            </a:xfrm>
            <a:custGeom>
              <a:avLst/>
              <a:gdLst/>
              <a:ahLst/>
              <a:cxnLst/>
              <a:rect l="l" t="t" r="r" b="b"/>
              <a:pathLst>
                <a:path w="376785" h="648842" extrusionOk="0">
                  <a:moveTo>
                    <a:pt x="376786" y="648843"/>
                  </a:moveTo>
                  <a:lnTo>
                    <a:pt x="0" y="430721"/>
                  </a:lnTo>
                  <a:lnTo>
                    <a:pt x="47134" y="0"/>
                  </a:lnTo>
                  <a:lnTo>
                    <a:pt x="329747" y="163544"/>
                  </a:lnTo>
                  <a:lnTo>
                    <a:pt x="376786" y="648843"/>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19"/>
            <p:cNvSpPr/>
            <p:nvPr/>
          </p:nvSpPr>
          <p:spPr>
            <a:xfrm>
              <a:off x="5821952" y="3404277"/>
              <a:ext cx="376880" cy="648747"/>
            </a:xfrm>
            <a:custGeom>
              <a:avLst/>
              <a:gdLst/>
              <a:ahLst/>
              <a:cxnLst/>
              <a:rect l="l" t="t" r="r" b="b"/>
              <a:pathLst>
                <a:path w="376880" h="648747" extrusionOk="0">
                  <a:moveTo>
                    <a:pt x="376881" y="648748"/>
                  </a:moveTo>
                  <a:lnTo>
                    <a:pt x="0" y="430721"/>
                  </a:lnTo>
                  <a:lnTo>
                    <a:pt x="47134" y="0"/>
                  </a:lnTo>
                  <a:lnTo>
                    <a:pt x="329747" y="163544"/>
                  </a:lnTo>
                  <a:lnTo>
                    <a:pt x="376881" y="648748"/>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19"/>
            <p:cNvSpPr/>
            <p:nvPr/>
          </p:nvSpPr>
          <p:spPr>
            <a:xfrm>
              <a:off x="6151700" y="3513243"/>
              <a:ext cx="145012" cy="539781"/>
            </a:xfrm>
            <a:custGeom>
              <a:avLst/>
              <a:gdLst/>
              <a:ahLst/>
              <a:cxnLst/>
              <a:rect l="l" t="t" r="r" b="b"/>
              <a:pathLst>
                <a:path w="145012" h="539781" extrusionOk="0">
                  <a:moveTo>
                    <a:pt x="47134" y="539782"/>
                  </a:moveTo>
                  <a:lnTo>
                    <a:pt x="145013" y="485299"/>
                  </a:lnTo>
                  <a:lnTo>
                    <a:pt x="97974" y="0"/>
                  </a:lnTo>
                  <a:lnTo>
                    <a:pt x="0" y="54578"/>
                  </a:lnTo>
                  <a:lnTo>
                    <a:pt x="47134" y="539782"/>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19"/>
            <p:cNvSpPr/>
            <p:nvPr/>
          </p:nvSpPr>
          <p:spPr>
            <a:xfrm>
              <a:off x="5869087" y="3349699"/>
              <a:ext cx="97973" cy="104584"/>
            </a:xfrm>
            <a:custGeom>
              <a:avLst/>
              <a:gdLst/>
              <a:ahLst/>
              <a:cxnLst/>
              <a:rect l="l" t="t" r="r" b="b"/>
              <a:pathLst>
                <a:path w="97973" h="104584" extrusionOk="0">
                  <a:moveTo>
                    <a:pt x="0" y="54578"/>
                  </a:moveTo>
                  <a:lnTo>
                    <a:pt x="97974" y="0"/>
                  </a:lnTo>
                  <a:lnTo>
                    <a:pt x="86476" y="104584"/>
                  </a:lnTo>
                  <a:lnTo>
                    <a:pt x="0" y="54578"/>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9" name="Google Shape;919;p19"/>
            <p:cNvSpPr/>
            <p:nvPr/>
          </p:nvSpPr>
          <p:spPr>
            <a:xfrm>
              <a:off x="5939787" y="3382376"/>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5"/>
                    <a:pt x="31739" y="-14008"/>
                    <a:pt x="70606" y="8471"/>
                  </a:cubicBezTo>
                  <a:cubicBezTo>
                    <a:pt x="109472" y="30950"/>
                    <a:pt x="141211" y="91815"/>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0" name="Google Shape;920;p19"/>
            <p:cNvSpPr/>
            <p:nvPr/>
          </p:nvSpPr>
          <p:spPr>
            <a:xfrm>
              <a:off x="6031584" y="3326084"/>
              <a:ext cx="141211" cy="143535"/>
            </a:xfrm>
            <a:custGeom>
              <a:avLst/>
              <a:gdLst/>
              <a:ahLst/>
              <a:cxnLst/>
              <a:rect l="l" t="t" r="r" b="b"/>
              <a:pathLst>
                <a:path w="141211" h="143535" extrusionOk="0">
                  <a:moveTo>
                    <a:pt x="141211" y="143536"/>
                  </a:moveTo>
                  <a:lnTo>
                    <a:pt x="123821" y="133439"/>
                  </a:lnTo>
                  <a:cubicBezTo>
                    <a:pt x="123821" y="92767"/>
                    <a:pt x="99969" y="45904"/>
                    <a:pt x="70606" y="28664"/>
                  </a:cubicBezTo>
                  <a:cubicBezTo>
                    <a:pt x="41242" y="11424"/>
                    <a:pt x="17485" y="30950"/>
                    <a:pt x="17485" y="71622"/>
                  </a:cubicBezTo>
                  <a:lnTo>
                    <a:pt x="0" y="61525"/>
                  </a:lnTo>
                  <a:cubicBezTo>
                    <a:pt x="0" y="9804"/>
                    <a:pt x="31739" y="-14008"/>
                    <a:pt x="70606" y="8471"/>
                  </a:cubicBezTo>
                  <a:cubicBezTo>
                    <a:pt x="109472" y="30950"/>
                    <a:pt x="141211" y="92291"/>
                    <a:pt x="141211" y="143536"/>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1" name="Google Shape;921;p19"/>
            <p:cNvSpPr/>
            <p:nvPr/>
          </p:nvSpPr>
          <p:spPr>
            <a:xfrm>
              <a:off x="5273451" y="4003686"/>
              <a:ext cx="608559" cy="352234"/>
            </a:xfrm>
            <a:custGeom>
              <a:avLst/>
              <a:gdLst/>
              <a:ahLst/>
              <a:cxnLst/>
              <a:rect l="l" t="t" r="r" b="b"/>
              <a:pathLst>
                <a:path w="608559" h="352234" extrusionOk="0">
                  <a:moveTo>
                    <a:pt x="540709" y="352234"/>
                  </a:moveTo>
                  <a:lnTo>
                    <a:pt x="0" y="39529"/>
                  </a:lnTo>
                  <a:lnTo>
                    <a:pt x="67850" y="0"/>
                  </a:lnTo>
                  <a:lnTo>
                    <a:pt x="608559" y="312801"/>
                  </a:lnTo>
                  <a:lnTo>
                    <a:pt x="540709" y="352234"/>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19"/>
            <p:cNvSpPr/>
            <p:nvPr/>
          </p:nvSpPr>
          <p:spPr>
            <a:xfrm>
              <a:off x="5480232" y="3303313"/>
              <a:ext cx="542799" cy="934592"/>
            </a:xfrm>
            <a:custGeom>
              <a:avLst/>
              <a:gdLst/>
              <a:ahLst/>
              <a:cxnLst/>
              <a:rect l="l" t="t" r="r" b="b"/>
              <a:pathLst>
                <a:path w="542799" h="934592" extrusionOk="0">
                  <a:moveTo>
                    <a:pt x="542800" y="934593"/>
                  </a:moveTo>
                  <a:lnTo>
                    <a:pt x="0" y="620458"/>
                  </a:lnTo>
                  <a:lnTo>
                    <a:pt x="67850" y="0"/>
                  </a:lnTo>
                  <a:lnTo>
                    <a:pt x="474950" y="235648"/>
                  </a:lnTo>
                  <a:lnTo>
                    <a:pt x="542800" y="9345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19"/>
            <p:cNvSpPr/>
            <p:nvPr/>
          </p:nvSpPr>
          <p:spPr>
            <a:xfrm>
              <a:off x="5339115" y="3381894"/>
              <a:ext cx="542894" cy="934592"/>
            </a:xfrm>
            <a:custGeom>
              <a:avLst/>
              <a:gdLst/>
              <a:ahLst/>
              <a:cxnLst/>
              <a:rect l="l" t="t" r="r" b="b"/>
              <a:pathLst>
                <a:path w="542894" h="934592" extrusionOk="0">
                  <a:moveTo>
                    <a:pt x="542895" y="934593"/>
                  </a:moveTo>
                  <a:lnTo>
                    <a:pt x="0" y="620458"/>
                  </a:lnTo>
                  <a:lnTo>
                    <a:pt x="67850" y="0"/>
                  </a:lnTo>
                  <a:lnTo>
                    <a:pt x="475045" y="235553"/>
                  </a:lnTo>
                  <a:lnTo>
                    <a:pt x="542895" y="93459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19"/>
            <p:cNvSpPr/>
            <p:nvPr/>
          </p:nvSpPr>
          <p:spPr>
            <a:xfrm>
              <a:off x="5814160" y="3538961"/>
              <a:ext cx="208871" cy="777525"/>
            </a:xfrm>
            <a:custGeom>
              <a:avLst/>
              <a:gdLst/>
              <a:ahLst/>
              <a:cxnLst/>
              <a:rect l="l" t="t" r="r" b="b"/>
              <a:pathLst>
                <a:path w="208871" h="777525" extrusionOk="0">
                  <a:moveTo>
                    <a:pt x="67850" y="777526"/>
                  </a:moveTo>
                  <a:lnTo>
                    <a:pt x="208871" y="698945"/>
                  </a:lnTo>
                  <a:lnTo>
                    <a:pt x="141021" y="0"/>
                  </a:lnTo>
                  <a:lnTo>
                    <a:pt x="0" y="78486"/>
                  </a:lnTo>
                  <a:lnTo>
                    <a:pt x="67850" y="77752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19"/>
            <p:cNvSpPr/>
            <p:nvPr/>
          </p:nvSpPr>
          <p:spPr>
            <a:xfrm>
              <a:off x="5406965" y="3303313"/>
              <a:ext cx="141116" cy="150685"/>
            </a:xfrm>
            <a:custGeom>
              <a:avLst/>
              <a:gdLst/>
              <a:ahLst/>
              <a:cxnLst/>
              <a:rect l="l" t="t" r="r" b="b"/>
              <a:pathLst>
                <a:path w="141116" h="150685" extrusionOk="0">
                  <a:moveTo>
                    <a:pt x="0" y="78581"/>
                  </a:moveTo>
                  <a:lnTo>
                    <a:pt x="141117" y="0"/>
                  </a:lnTo>
                  <a:lnTo>
                    <a:pt x="124582" y="150685"/>
                  </a:lnTo>
                  <a:lnTo>
                    <a:pt x="0" y="785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19"/>
            <p:cNvSpPr/>
            <p:nvPr/>
          </p:nvSpPr>
          <p:spPr>
            <a:xfrm>
              <a:off x="5508835" y="3350470"/>
              <a:ext cx="203454" cy="206683"/>
            </a:xfrm>
            <a:custGeom>
              <a:avLst/>
              <a:gdLst/>
              <a:ahLst/>
              <a:cxnLst/>
              <a:rect l="l" t="t" r="r" b="b"/>
              <a:pathLst>
                <a:path w="203454" h="206683" extrusionOk="0">
                  <a:moveTo>
                    <a:pt x="203455" y="206684"/>
                  </a:moveTo>
                  <a:lnTo>
                    <a:pt x="178367" y="191730"/>
                  </a:lnTo>
                  <a:cubicBezTo>
                    <a:pt x="178367" y="133151"/>
                    <a:pt x="143967" y="65619"/>
                    <a:pt x="101775" y="41235"/>
                  </a:cubicBezTo>
                  <a:cubicBezTo>
                    <a:pt x="59582" y="16851"/>
                    <a:pt x="25087" y="44473"/>
                    <a:pt x="25087" y="103052"/>
                  </a:cubicBezTo>
                  <a:lnTo>
                    <a:pt x="0" y="88574"/>
                  </a:lnTo>
                  <a:cubicBezTo>
                    <a:pt x="0" y="13993"/>
                    <a:pt x="45613" y="-20297"/>
                    <a:pt x="101775" y="12374"/>
                  </a:cubicBezTo>
                  <a:cubicBezTo>
                    <a:pt x="157936" y="45045"/>
                    <a:pt x="203455" y="132103"/>
                    <a:pt x="203455" y="206684"/>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19"/>
            <p:cNvSpPr/>
            <p:nvPr/>
          </p:nvSpPr>
          <p:spPr>
            <a:xfrm>
              <a:off x="5641209" y="3269779"/>
              <a:ext cx="203454" cy="206316"/>
            </a:xfrm>
            <a:custGeom>
              <a:avLst/>
              <a:gdLst/>
              <a:ahLst/>
              <a:cxnLst/>
              <a:rect l="l" t="t" r="r" b="b"/>
              <a:pathLst>
                <a:path w="203454" h="206316" extrusionOk="0">
                  <a:moveTo>
                    <a:pt x="203455" y="206317"/>
                  </a:moveTo>
                  <a:lnTo>
                    <a:pt x="178367" y="191744"/>
                  </a:lnTo>
                  <a:cubicBezTo>
                    <a:pt x="178367" y="133165"/>
                    <a:pt x="143967" y="65633"/>
                    <a:pt x="101775" y="41153"/>
                  </a:cubicBezTo>
                  <a:cubicBezTo>
                    <a:pt x="59582" y="16674"/>
                    <a:pt x="25088" y="44487"/>
                    <a:pt x="25088" y="103066"/>
                  </a:cubicBezTo>
                  <a:lnTo>
                    <a:pt x="0" y="88588"/>
                  </a:lnTo>
                  <a:cubicBezTo>
                    <a:pt x="0" y="13912"/>
                    <a:pt x="45708" y="-20283"/>
                    <a:pt x="101775" y="12388"/>
                  </a:cubicBezTo>
                  <a:cubicBezTo>
                    <a:pt x="157842" y="45059"/>
                    <a:pt x="203455" y="131641"/>
                    <a:pt x="203455" y="206317"/>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19"/>
            <p:cNvSpPr/>
            <p:nvPr/>
          </p:nvSpPr>
          <p:spPr>
            <a:xfrm>
              <a:off x="3370326" y="2746576"/>
              <a:ext cx="431236" cy="248888"/>
            </a:xfrm>
            <a:custGeom>
              <a:avLst/>
              <a:gdLst/>
              <a:ahLst/>
              <a:cxnLst/>
              <a:rect l="l" t="t" r="r" b="b"/>
              <a:pathLst>
                <a:path w="431236" h="248888" extrusionOk="0">
                  <a:moveTo>
                    <a:pt x="203170" y="248888"/>
                  </a:moveTo>
                  <a:lnTo>
                    <a:pt x="0" y="132016"/>
                  </a:lnTo>
                  <a:lnTo>
                    <a:pt x="228162" y="0"/>
                  </a:lnTo>
                  <a:lnTo>
                    <a:pt x="431237" y="116967"/>
                  </a:lnTo>
                  <a:lnTo>
                    <a:pt x="203170" y="248888"/>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19"/>
            <p:cNvSpPr/>
            <p:nvPr/>
          </p:nvSpPr>
          <p:spPr>
            <a:xfrm>
              <a:off x="3388571" y="2474923"/>
              <a:ext cx="435798" cy="252221"/>
            </a:xfrm>
            <a:custGeom>
              <a:avLst/>
              <a:gdLst/>
              <a:ahLst/>
              <a:cxnLst/>
              <a:rect l="l" t="t" r="r" b="b"/>
              <a:pathLst>
                <a:path w="435798" h="252221" extrusionOk="0">
                  <a:moveTo>
                    <a:pt x="217899" y="252222"/>
                  </a:moveTo>
                  <a:lnTo>
                    <a:pt x="0" y="126111"/>
                  </a:lnTo>
                  <a:lnTo>
                    <a:pt x="217899" y="0"/>
                  </a:lnTo>
                  <a:lnTo>
                    <a:pt x="435798" y="126111"/>
                  </a:lnTo>
                  <a:lnTo>
                    <a:pt x="217899" y="252222"/>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19"/>
            <p:cNvSpPr/>
            <p:nvPr/>
          </p:nvSpPr>
          <p:spPr>
            <a:xfrm>
              <a:off x="3606470" y="2623608"/>
              <a:ext cx="203169" cy="352710"/>
            </a:xfrm>
            <a:custGeom>
              <a:avLst/>
              <a:gdLst/>
              <a:ahLst/>
              <a:cxnLst/>
              <a:rect l="l" t="t" r="r" b="b"/>
              <a:pathLst>
                <a:path w="203169" h="352710" extrusionOk="0">
                  <a:moveTo>
                    <a:pt x="203170" y="235172"/>
                  </a:moveTo>
                  <a:lnTo>
                    <a:pt x="0" y="352711"/>
                  </a:lnTo>
                  <a:lnTo>
                    <a:pt x="0" y="117538"/>
                  </a:lnTo>
                  <a:lnTo>
                    <a:pt x="203170" y="0"/>
                  </a:lnTo>
                  <a:lnTo>
                    <a:pt x="203170" y="23517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19"/>
            <p:cNvSpPr/>
            <p:nvPr/>
          </p:nvSpPr>
          <p:spPr>
            <a:xfrm>
              <a:off x="3403301" y="2623608"/>
              <a:ext cx="203169" cy="352710"/>
            </a:xfrm>
            <a:custGeom>
              <a:avLst/>
              <a:gdLst/>
              <a:ahLst/>
              <a:cxnLst/>
              <a:rect l="l" t="t" r="r" b="b"/>
              <a:pathLst>
                <a:path w="203169" h="352710" extrusionOk="0">
                  <a:moveTo>
                    <a:pt x="203170" y="352711"/>
                  </a:moveTo>
                  <a:lnTo>
                    <a:pt x="0" y="235172"/>
                  </a:lnTo>
                  <a:lnTo>
                    <a:pt x="0" y="0"/>
                  </a:lnTo>
                  <a:lnTo>
                    <a:pt x="203170" y="117538"/>
                  </a:lnTo>
                  <a:lnTo>
                    <a:pt x="203170" y="35271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19"/>
            <p:cNvSpPr/>
            <p:nvPr/>
          </p:nvSpPr>
          <p:spPr>
            <a:xfrm>
              <a:off x="3403301" y="2623608"/>
              <a:ext cx="203169" cy="177736"/>
            </a:xfrm>
            <a:custGeom>
              <a:avLst/>
              <a:gdLst/>
              <a:ahLst/>
              <a:cxnLst/>
              <a:rect l="l" t="t" r="r" b="b"/>
              <a:pathLst>
                <a:path w="203169" h="177736" extrusionOk="0">
                  <a:moveTo>
                    <a:pt x="0" y="0"/>
                  </a:moveTo>
                  <a:lnTo>
                    <a:pt x="0" y="61532"/>
                  </a:lnTo>
                  <a:lnTo>
                    <a:pt x="203170" y="177737"/>
                  </a:lnTo>
                  <a:lnTo>
                    <a:pt x="203170" y="11782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19"/>
            <p:cNvSpPr/>
            <p:nvPr/>
          </p:nvSpPr>
          <p:spPr>
            <a:xfrm>
              <a:off x="3606470" y="2623608"/>
              <a:ext cx="203169" cy="177736"/>
            </a:xfrm>
            <a:custGeom>
              <a:avLst/>
              <a:gdLst/>
              <a:ahLst/>
              <a:cxnLst/>
              <a:rect l="l" t="t" r="r" b="b"/>
              <a:pathLst>
                <a:path w="203169" h="177736" extrusionOk="0">
                  <a:moveTo>
                    <a:pt x="203170" y="0"/>
                  </a:moveTo>
                  <a:lnTo>
                    <a:pt x="203170" y="65913"/>
                  </a:lnTo>
                  <a:lnTo>
                    <a:pt x="0" y="177737"/>
                  </a:lnTo>
                  <a:lnTo>
                    <a:pt x="0" y="117824"/>
                  </a:lnTo>
                  <a:lnTo>
                    <a:pt x="20317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19"/>
            <p:cNvSpPr/>
            <p:nvPr/>
          </p:nvSpPr>
          <p:spPr>
            <a:xfrm>
              <a:off x="3388571" y="2601034"/>
              <a:ext cx="217899" cy="189547"/>
            </a:xfrm>
            <a:custGeom>
              <a:avLst/>
              <a:gdLst/>
              <a:ahLst/>
              <a:cxnLst/>
              <a:rect l="l" t="t" r="r" b="b"/>
              <a:pathLst>
                <a:path w="217899" h="189547" extrusionOk="0">
                  <a:moveTo>
                    <a:pt x="0" y="0"/>
                  </a:moveTo>
                  <a:lnTo>
                    <a:pt x="0" y="65151"/>
                  </a:lnTo>
                  <a:lnTo>
                    <a:pt x="217899" y="189547"/>
                  </a:lnTo>
                  <a:lnTo>
                    <a:pt x="217899" y="126111"/>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19"/>
            <p:cNvSpPr/>
            <p:nvPr/>
          </p:nvSpPr>
          <p:spPr>
            <a:xfrm>
              <a:off x="3606470" y="2601034"/>
              <a:ext cx="217899" cy="189547"/>
            </a:xfrm>
            <a:custGeom>
              <a:avLst/>
              <a:gdLst/>
              <a:ahLst/>
              <a:cxnLst/>
              <a:rect l="l" t="t" r="r" b="b"/>
              <a:pathLst>
                <a:path w="217899" h="189547" extrusionOk="0">
                  <a:moveTo>
                    <a:pt x="0" y="189547"/>
                  </a:moveTo>
                  <a:lnTo>
                    <a:pt x="217899" y="70295"/>
                  </a:lnTo>
                  <a:lnTo>
                    <a:pt x="217899" y="0"/>
                  </a:lnTo>
                  <a:lnTo>
                    <a:pt x="0" y="126111"/>
                  </a:lnTo>
                  <a:lnTo>
                    <a:pt x="0" y="189547"/>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19"/>
            <p:cNvSpPr/>
            <p:nvPr/>
          </p:nvSpPr>
          <p:spPr>
            <a:xfrm>
              <a:off x="6048784" y="4120462"/>
              <a:ext cx="389804" cy="224885"/>
            </a:xfrm>
            <a:custGeom>
              <a:avLst/>
              <a:gdLst/>
              <a:ahLst/>
              <a:cxnLst/>
              <a:rect l="l" t="t" r="r" b="b"/>
              <a:pathLst>
                <a:path w="389804" h="224885" extrusionOk="0">
                  <a:moveTo>
                    <a:pt x="183404" y="224885"/>
                  </a:moveTo>
                  <a:lnTo>
                    <a:pt x="0" y="119444"/>
                  </a:lnTo>
                  <a:lnTo>
                    <a:pt x="206401" y="0"/>
                  </a:lnTo>
                  <a:lnTo>
                    <a:pt x="389805" y="105537"/>
                  </a:lnTo>
                  <a:lnTo>
                    <a:pt x="183404" y="224885"/>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19"/>
            <p:cNvSpPr/>
            <p:nvPr/>
          </p:nvSpPr>
          <p:spPr>
            <a:xfrm>
              <a:off x="6065699" y="3875193"/>
              <a:ext cx="393415" cy="227647"/>
            </a:xfrm>
            <a:custGeom>
              <a:avLst/>
              <a:gdLst/>
              <a:ahLst/>
              <a:cxnLst/>
              <a:rect l="l" t="t" r="r" b="b"/>
              <a:pathLst>
                <a:path w="393415" h="227647" extrusionOk="0">
                  <a:moveTo>
                    <a:pt x="196708" y="227647"/>
                  </a:moveTo>
                  <a:lnTo>
                    <a:pt x="0" y="113824"/>
                  </a:lnTo>
                  <a:lnTo>
                    <a:pt x="196708" y="0"/>
                  </a:lnTo>
                  <a:lnTo>
                    <a:pt x="393416" y="113824"/>
                  </a:lnTo>
                  <a:lnTo>
                    <a:pt x="196708" y="227647"/>
                  </a:lnTo>
                  <a:close/>
                </a:path>
              </a:pathLst>
            </a:custGeom>
            <a:solidFill>
              <a:srgbClr val="EFDA8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19"/>
            <p:cNvSpPr/>
            <p:nvPr/>
          </p:nvSpPr>
          <p:spPr>
            <a:xfrm>
              <a:off x="6262407" y="4009401"/>
              <a:ext cx="183404" cy="318420"/>
            </a:xfrm>
            <a:custGeom>
              <a:avLst/>
              <a:gdLst/>
              <a:ahLst/>
              <a:cxnLst/>
              <a:rect l="l" t="t" r="r" b="b"/>
              <a:pathLst>
                <a:path w="183404" h="318420" extrusionOk="0">
                  <a:moveTo>
                    <a:pt x="183404" y="212312"/>
                  </a:moveTo>
                  <a:lnTo>
                    <a:pt x="0" y="318421"/>
                  </a:lnTo>
                  <a:lnTo>
                    <a:pt x="0" y="106109"/>
                  </a:lnTo>
                  <a:lnTo>
                    <a:pt x="183404" y="0"/>
                  </a:lnTo>
                  <a:lnTo>
                    <a:pt x="183404" y="212312"/>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19"/>
            <p:cNvSpPr/>
            <p:nvPr/>
          </p:nvSpPr>
          <p:spPr>
            <a:xfrm>
              <a:off x="6079003" y="4009401"/>
              <a:ext cx="183403" cy="318420"/>
            </a:xfrm>
            <a:custGeom>
              <a:avLst/>
              <a:gdLst/>
              <a:ahLst/>
              <a:cxnLst/>
              <a:rect l="l" t="t" r="r" b="b"/>
              <a:pathLst>
                <a:path w="183403" h="318420" extrusionOk="0">
                  <a:moveTo>
                    <a:pt x="183404" y="318421"/>
                  </a:moveTo>
                  <a:lnTo>
                    <a:pt x="0" y="212312"/>
                  </a:lnTo>
                  <a:lnTo>
                    <a:pt x="0" y="0"/>
                  </a:lnTo>
                  <a:lnTo>
                    <a:pt x="183404" y="106109"/>
                  </a:lnTo>
                  <a:lnTo>
                    <a:pt x="183404" y="318421"/>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19"/>
            <p:cNvSpPr/>
            <p:nvPr/>
          </p:nvSpPr>
          <p:spPr>
            <a:xfrm>
              <a:off x="6079003" y="4009401"/>
              <a:ext cx="183403" cy="160496"/>
            </a:xfrm>
            <a:custGeom>
              <a:avLst/>
              <a:gdLst/>
              <a:ahLst/>
              <a:cxnLst/>
              <a:rect l="l" t="t" r="r" b="b"/>
              <a:pathLst>
                <a:path w="183403" h="160496" extrusionOk="0">
                  <a:moveTo>
                    <a:pt x="0" y="0"/>
                  </a:moveTo>
                  <a:lnTo>
                    <a:pt x="0" y="55531"/>
                  </a:lnTo>
                  <a:lnTo>
                    <a:pt x="183404" y="160496"/>
                  </a:lnTo>
                  <a:lnTo>
                    <a:pt x="183404" y="106394"/>
                  </a:ln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19"/>
            <p:cNvSpPr/>
            <p:nvPr/>
          </p:nvSpPr>
          <p:spPr>
            <a:xfrm>
              <a:off x="6262407" y="4009401"/>
              <a:ext cx="183404" cy="160496"/>
            </a:xfrm>
            <a:custGeom>
              <a:avLst/>
              <a:gdLst/>
              <a:ahLst/>
              <a:cxnLst/>
              <a:rect l="l" t="t" r="r" b="b"/>
              <a:pathLst>
                <a:path w="183404" h="160496" extrusionOk="0">
                  <a:moveTo>
                    <a:pt x="183404" y="0"/>
                  </a:moveTo>
                  <a:lnTo>
                    <a:pt x="183404" y="59531"/>
                  </a:lnTo>
                  <a:lnTo>
                    <a:pt x="0" y="160496"/>
                  </a:lnTo>
                  <a:lnTo>
                    <a:pt x="0" y="106394"/>
                  </a:lnTo>
                  <a:lnTo>
                    <a:pt x="18340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19"/>
            <p:cNvSpPr/>
            <p:nvPr/>
          </p:nvSpPr>
          <p:spPr>
            <a:xfrm>
              <a:off x="6065699" y="3989017"/>
              <a:ext cx="196707" cy="171164"/>
            </a:xfrm>
            <a:custGeom>
              <a:avLst/>
              <a:gdLst/>
              <a:ahLst/>
              <a:cxnLst/>
              <a:rect l="l" t="t" r="r" b="b"/>
              <a:pathLst>
                <a:path w="196707" h="171164" extrusionOk="0">
                  <a:moveTo>
                    <a:pt x="0" y="0"/>
                  </a:moveTo>
                  <a:lnTo>
                    <a:pt x="0" y="58864"/>
                  </a:lnTo>
                  <a:lnTo>
                    <a:pt x="196708" y="171164"/>
                  </a:lnTo>
                  <a:lnTo>
                    <a:pt x="196708" y="113824"/>
                  </a:lnTo>
                  <a:lnTo>
                    <a:pt x="0" y="0"/>
                  </a:lnTo>
                  <a:close/>
                </a:path>
              </a:pathLst>
            </a:custGeom>
            <a:solidFill>
              <a:srgbClr val="E2C9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19"/>
            <p:cNvSpPr/>
            <p:nvPr/>
          </p:nvSpPr>
          <p:spPr>
            <a:xfrm>
              <a:off x="6262407" y="3989017"/>
              <a:ext cx="196708" cy="171164"/>
            </a:xfrm>
            <a:custGeom>
              <a:avLst/>
              <a:gdLst/>
              <a:ahLst/>
              <a:cxnLst/>
              <a:rect l="l" t="t" r="r" b="b"/>
              <a:pathLst>
                <a:path w="196708" h="171164" extrusionOk="0">
                  <a:moveTo>
                    <a:pt x="0" y="171164"/>
                  </a:moveTo>
                  <a:lnTo>
                    <a:pt x="196708" y="63437"/>
                  </a:lnTo>
                  <a:lnTo>
                    <a:pt x="196708" y="0"/>
                  </a:lnTo>
                  <a:lnTo>
                    <a:pt x="0" y="113824"/>
                  </a:lnTo>
                  <a:lnTo>
                    <a:pt x="0" y="171164"/>
                  </a:lnTo>
                  <a:close/>
                </a:path>
              </a:pathLst>
            </a:custGeom>
            <a:solidFill>
              <a:srgbClr val="D1B6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19"/>
            <p:cNvSpPr/>
            <p:nvPr/>
          </p:nvSpPr>
          <p:spPr>
            <a:xfrm>
              <a:off x="3676221" y="3054710"/>
              <a:ext cx="439504" cy="254317"/>
            </a:xfrm>
            <a:custGeom>
              <a:avLst/>
              <a:gdLst/>
              <a:ahLst/>
              <a:cxnLst/>
              <a:rect l="l" t="t" r="r" b="b"/>
              <a:pathLst>
                <a:path w="439504" h="254317" extrusionOk="0">
                  <a:moveTo>
                    <a:pt x="390470" y="254317"/>
                  </a:moveTo>
                  <a:lnTo>
                    <a:pt x="0" y="28480"/>
                  </a:lnTo>
                  <a:lnTo>
                    <a:pt x="49034" y="0"/>
                  </a:lnTo>
                  <a:lnTo>
                    <a:pt x="439504" y="225838"/>
                  </a:lnTo>
                  <a:lnTo>
                    <a:pt x="390470" y="254317"/>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19"/>
            <p:cNvSpPr/>
            <p:nvPr/>
          </p:nvSpPr>
          <p:spPr>
            <a:xfrm>
              <a:off x="3825510" y="2548837"/>
              <a:ext cx="392085" cy="674941"/>
            </a:xfrm>
            <a:custGeom>
              <a:avLst/>
              <a:gdLst/>
              <a:ahLst/>
              <a:cxnLst/>
              <a:rect l="l" t="t" r="r" b="b"/>
              <a:pathLst>
                <a:path w="392085" h="674941" extrusionOk="0">
                  <a:moveTo>
                    <a:pt x="392085" y="674942"/>
                  </a:moveTo>
                  <a:lnTo>
                    <a:pt x="0" y="448056"/>
                  </a:lnTo>
                  <a:lnTo>
                    <a:pt x="49034" y="0"/>
                  </a:lnTo>
                  <a:lnTo>
                    <a:pt x="343051" y="170212"/>
                  </a:lnTo>
                  <a:lnTo>
                    <a:pt x="392085" y="674942"/>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6" name="Google Shape;946;p19"/>
            <p:cNvSpPr/>
            <p:nvPr/>
          </p:nvSpPr>
          <p:spPr>
            <a:xfrm>
              <a:off x="3723640" y="2605606"/>
              <a:ext cx="392085" cy="674941"/>
            </a:xfrm>
            <a:custGeom>
              <a:avLst/>
              <a:gdLst/>
              <a:ahLst/>
              <a:cxnLst/>
              <a:rect l="l" t="t" r="r" b="b"/>
              <a:pathLst>
                <a:path w="392085" h="674941" extrusionOk="0">
                  <a:moveTo>
                    <a:pt x="392085" y="674942"/>
                  </a:moveTo>
                  <a:lnTo>
                    <a:pt x="0" y="448056"/>
                  </a:lnTo>
                  <a:lnTo>
                    <a:pt x="49034" y="0"/>
                  </a:lnTo>
                  <a:lnTo>
                    <a:pt x="343051" y="170117"/>
                  </a:lnTo>
                  <a:lnTo>
                    <a:pt x="392085" y="674942"/>
                  </a:lnTo>
                  <a:close/>
                </a:path>
              </a:pathLst>
            </a:custGeom>
            <a:solidFill>
              <a:srgbClr val="FF6C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7" name="Google Shape;947;p19"/>
            <p:cNvSpPr/>
            <p:nvPr/>
          </p:nvSpPr>
          <p:spPr>
            <a:xfrm>
              <a:off x="4066691" y="2719049"/>
              <a:ext cx="150904" cy="561498"/>
            </a:xfrm>
            <a:custGeom>
              <a:avLst/>
              <a:gdLst/>
              <a:ahLst/>
              <a:cxnLst/>
              <a:rect l="l" t="t" r="r" b="b"/>
              <a:pathLst>
                <a:path w="150904" h="561498" extrusionOk="0">
                  <a:moveTo>
                    <a:pt x="49034" y="561499"/>
                  </a:moveTo>
                  <a:lnTo>
                    <a:pt x="150904" y="504730"/>
                  </a:lnTo>
                  <a:lnTo>
                    <a:pt x="101870" y="0"/>
                  </a:lnTo>
                  <a:lnTo>
                    <a:pt x="0" y="56674"/>
                  </a:lnTo>
                  <a:lnTo>
                    <a:pt x="49034" y="561499"/>
                  </a:lnTo>
                  <a:close/>
                </a:path>
              </a:pathLst>
            </a:custGeom>
            <a:solidFill>
              <a:srgbClr val="DD62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19"/>
            <p:cNvSpPr/>
            <p:nvPr/>
          </p:nvSpPr>
          <p:spPr>
            <a:xfrm>
              <a:off x="3772674" y="2548837"/>
              <a:ext cx="101869" cy="108775"/>
            </a:xfrm>
            <a:custGeom>
              <a:avLst/>
              <a:gdLst/>
              <a:ahLst/>
              <a:cxnLst/>
              <a:rect l="l" t="t" r="r" b="b"/>
              <a:pathLst>
                <a:path w="101869" h="108775" extrusionOk="0">
                  <a:moveTo>
                    <a:pt x="0" y="56769"/>
                  </a:moveTo>
                  <a:lnTo>
                    <a:pt x="101870" y="0"/>
                  </a:lnTo>
                  <a:lnTo>
                    <a:pt x="89992" y="108775"/>
                  </a:lnTo>
                  <a:lnTo>
                    <a:pt x="0" y="56769"/>
                  </a:lnTo>
                  <a:close/>
                </a:path>
              </a:pathLst>
            </a:custGeom>
            <a:solidFill>
              <a:srgbClr val="C6555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19"/>
            <p:cNvSpPr/>
            <p:nvPr/>
          </p:nvSpPr>
          <p:spPr>
            <a:xfrm>
              <a:off x="3846226" y="2583526"/>
              <a:ext cx="146913" cy="149048"/>
            </a:xfrm>
            <a:custGeom>
              <a:avLst/>
              <a:gdLst/>
              <a:ahLst/>
              <a:cxnLst/>
              <a:rect l="l" t="t" r="r" b="b"/>
              <a:pathLst>
                <a:path w="146913" h="149048" extrusionOk="0">
                  <a:moveTo>
                    <a:pt x="146913" y="149049"/>
                  </a:moveTo>
                  <a:lnTo>
                    <a:pt x="128858" y="138571"/>
                  </a:lnTo>
                  <a:cubicBezTo>
                    <a:pt x="128858" y="96185"/>
                    <a:pt x="103961" y="47417"/>
                    <a:pt x="73457" y="29796"/>
                  </a:cubicBezTo>
                  <a:cubicBezTo>
                    <a:pt x="42953" y="12175"/>
                    <a:pt x="18150" y="32177"/>
                    <a:pt x="18150" y="74468"/>
                  </a:cubicBezTo>
                  <a:lnTo>
                    <a:pt x="0" y="63991"/>
                  </a:lnTo>
                  <a:cubicBezTo>
                    <a:pt x="0" y="10174"/>
                    <a:pt x="32975" y="-14591"/>
                    <a:pt x="73457" y="8841"/>
                  </a:cubicBezTo>
                  <a:cubicBezTo>
                    <a:pt x="113939" y="32272"/>
                    <a:pt x="146913" y="94756"/>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19"/>
            <p:cNvSpPr/>
            <p:nvPr/>
          </p:nvSpPr>
          <p:spPr>
            <a:xfrm>
              <a:off x="3941824" y="2524566"/>
              <a:ext cx="146913" cy="149048"/>
            </a:xfrm>
            <a:custGeom>
              <a:avLst/>
              <a:gdLst/>
              <a:ahLst/>
              <a:cxnLst/>
              <a:rect l="l" t="t" r="r" b="b"/>
              <a:pathLst>
                <a:path w="146913" h="149048" extrusionOk="0">
                  <a:moveTo>
                    <a:pt x="146913" y="149049"/>
                  </a:moveTo>
                  <a:lnTo>
                    <a:pt x="128858" y="138571"/>
                  </a:lnTo>
                  <a:cubicBezTo>
                    <a:pt x="128858" y="96280"/>
                    <a:pt x="103961" y="47417"/>
                    <a:pt x="73457" y="29796"/>
                  </a:cubicBezTo>
                  <a:cubicBezTo>
                    <a:pt x="42953" y="12175"/>
                    <a:pt x="18150" y="32177"/>
                    <a:pt x="18150" y="74468"/>
                  </a:cubicBezTo>
                  <a:lnTo>
                    <a:pt x="0" y="63991"/>
                  </a:lnTo>
                  <a:cubicBezTo>
                    <a:pt x="0" y="10174"/>
                    <a:pt x="32975" y="-14591"/>
                    <a:pt x="73457" y="8841"/>
                  </a:cubicBezTo>
                  <a:cubicBezTo>
                    <a:pt x="113939" y="32272"/>
                    <a:pt x="146913" y="95137"/>
                    <a:pt x="146913" y="149049"/>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19"/>
            <p:cNvSpPr/>
            <p:nvPr/>
          </p:nvSpPr>
          <p:spPr>
            <a:xfrm>
              <a:off x="2533225" y="4605761"/>
              <a:ext cx="828643" cy="479488"/>
            </a:xfrm>
            <a:custGeom>
              <a:avLst/>
              <a:gdLst/>
              <a:ahLst/>
              <a:cxnLst/>
              <a:rect l="l" t="t" r="r" b="b"/>
              <a:pathLst>
                <a:path w="828643" h="479488" extrusionOk="0">
                  <a:moveTo>
                    <a:pt x="828644" y="239744"/>
                  </a:moveTo>
                  <a:cubicBezTo>
                    <a:pt x="828644" y="372151"/>
                    <a:pt x="643146" y="479489"/>
                    <a:pt x="414322" y="479489"/>
                  </a:cubicBezTo>
                  <a:cubicBezTo>
                    <a:pt x="185498" y="479489"/>
                    <a:pt x="0" y="372151"/>
                    <a:pt x="0" y="239744"/>
                  </a:cubicBezTo>
                  <a:cubicBezTo>
                    <a:pt x="0" y="107337"/>
                    <a:pt x="185498" y="0"/>
                    <a:pt x="414322" y="0"/>
                  </a:cubicBezTo>
                  <a:cubicBezTo>
                    <a:pt x="643146" y="0"/>
                    <a:pt x="828644" y="107337"/>
                    <a:pt x="828644" y="23974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19"/>
            <p:cNvSpPr/>
            <p:nvPr/>
          </p:nvSpPr>
          <p:spPr>
            <a:xfrm>
              <a:off x="2599924" y="3049662"/>
              <a:ext cx="198618" cy="433482"/>
            </a:xfrm>
            <a:custGeom>
              <a:avLst/>
              <a:gdLst/>
              <a:ahLst/>
              <a:cxnLst/>
              <a:rect l="l" t="t" r="r" b="b"/>
              <a:pathLst>
                <a:path w="198618" h="433482" extrusionOk="0">
                  <a:moveTo>
                    <a:pt x="43818" y="0"/>
                  </a:moveTo>
                  <a:cubicBezTo>
                    <a:pt x="39161" y="40386"/>
                    <a:pt x="-8828" y="214503"/>
                    <a:pt x="1435" y="274130"/>
                  </a:cubicBezTo>
                  <a:cubicBezTo>
                    <a:pt x="11698" y="333756"/>
                    <a:pt x="175811" y="433483"/>
                    <a:pt x="175811" y="433483"/>
                  </a:cubicBezTo>
                  <a:lnTo>
                    <a:pt x="198618" y="331375"/>
                  </a:lnTo>
                  <a:lnTo>
                    <a:pt x="107676" y="242221"/>
                  </a:lnTo>
                  <a:lnTo>
                    <a:pt x="132289" y="73438"/>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19"/>
            <p:cNvSpPr/>
            <p:nvPr/>
          </p:nvSpPr>
          <p:spPr>
            <a:xfrm>
              <a:off x="2627967" y="2871431"/>
              <a:ext cx="142827" cy="275330"/>
            </a:xfrm>
            <a:custGeom>
              <a:avLst/>
              <a:gdLst/>
              <a:ahLst/>
              <a:cxnLst/>
              <a:rect l="l" t="t" r="r" b="b"/>
              <a:pathLst>
                <a:path w="142827" h="275330" extrusionOk="0">
                  <a:moveTo>
                    <a:pt x="142827" y="6685"/>
                  </a:moveTo>
                  <a:cubicBezTo>
                    <a:pt x="109783" y="-8688"/>
                    <a:pt x="70489" y="3237"/>
                    <a:pt x="51505" y="34403"/>
                  </a:cubicBezTo>
                  <a:cubicBezTo>
                    <a:pt x="27368" y="74408"/>
                    <a:pt x="2281" y="211949"/>
                    <a:pt x="0" y="235381"/>
                  </a:cubicBezTo>
                  <a:cubicBezTo>
                    <a:pt x="0" y="235381"/>
                    <a:pt x="33925" y="282339"/>
                    <a:pt x="84670" y="27443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19"/>
            <p:cNvSpPr/>
            <p:nvPr/>
          </p:nvSpPr>
          <p:spPr>
            <a:xfrm>
              <a:off x="2942472" y="4777576"/>
              <a:ext cx="307903" cy="173671"/>
            </a:xfrm>
            <a:custGeom>
              <a:avLst/>
              <a:gdLst/>
              <a:ahLst/>
              <a:cxnLst/>
              <a:rect l="l" t="t" r="r" b="b"/>
              <a:pathLst>
                <a:path w="307903" h="173671" extrusionOk="0">
                  <a:moveTo>
                    <a:pt x="15623" y="41640"/>
                  </a:moveTo>
                  <a:cubicBezTo>
                    <a:pt x="51311" y="51556"/>
                    <a:pt x="89465" y="46936"/>
                    <a:pt x="121769" y="28781"/>
                  </a:cubicBezTo>
                  <a:cubicBezTo>
                    <a:pt x="147332" y="29543"/>
                    <a:pt x="286167" y="-29988"/>
                    <a:pt x="305078" y="20018"/>
                  </a:cubicBezTo>
                  <a:cubicBezTo>
                    <a:pt x="321613" y="63833"/>
                    <a:pt x="261555" y="104410"/>
                    <a:pt x="229056" y="112221"/>
                  </a:cubicBezTo>
                  <a:cubicBezTo>
                    <a:pt x="158925" y="129270"/>
                    <a:pt x="107040" y="164322"/>
                    <a:pt x="78911" y="170228"/>
                  </a:cubicBezTo>
                  <a:cubicBezTo>
                    <a:pt x="57910" y="174705"/>
                    <a:pt x="30732" y="177562"/>
                    <a:pt x="14007" y="160703"/>
                  </a:cubicBezTo>
                  <a:cubicBezTo>
                    <a:pt x="-5759" y="141176"/>
                    <a:pt x="-4048" y="67834"/>
                    <a:pt x="15623" y="4164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19"/>
            <p:cNvSpPr/>
            <p:nvPr/>
          </p:nvSpPr>
          <p:spPr>
            <a:xfrm>
              <a:off x="2947261" y="4806358"/>
              <a:ext cx="303072" cy="144889"/>
            </a:xfrm>
            <a:custGeom>
              <a:avLst/>
              <a:gdLst/>
              <a:ahLst/>
              <a:cxnLst/>
              <a:rect l="l" t="t" r="r" b="b"/>
              <a:pathLst>
                <a:path w="303072" h="144889" extrusionOk="0">
                  <a:moveTo>
                    <a:pt x="74407" y="129349"/>
                  </a:moveTo>
                  <a:cubicBezTo>
                    <a:pt x="102915" y="123349"/>
                    <a:pt x="154420" y="88297"/>
                    <a:pt x="224551" y="71247"/>
                  </a:cubicBezTo>
                  <a:cubicBezTo>
                    <a:pt x="251539" y="64770"/>
                    <a:pt x="297913" y="35243"/>
                    <a:pt x="302569" y="0"/>
                  </a:cubicBezTo>
                  <a:cubicBezTo>
                    <a:pt x="308841" y="40386"/>
                    <a:pt x="255055" y="76200"/>
                    <a:pt x="224551" y="83439"/>
                  </a:cubicBezTo>
                  <a:cubicBezTo>
                    <a:pt x="154420" y="100489"/>
                    <a:pt x="102535" y="135541"/>
                    <a:pt x="74407" y="141446"/>
                  </a:cubicBezTo>
                  <a:cubicBezTo>
                    <a:pt x="53406" y="145923"/>
                    <a:pt x="26228" y="148780"/>
                    <a:pt x="9503" y="131921"/>
                  </a:cubicBezTo>
                  <a:cubicBezTo>
                    <a:pt x="5060" y="127130"/>
                    <a:pt x="1805" y="121348"/>
                    <a:pt x="0" y="115062"/>
                  </a:cubicBezTo>
                  <a:cubicBezTo>
                    <a:pt x="24707" y="136017"/>
                    <a:pt x="53406" y="133731"/>
                    <a:pt x="74407" y="12934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19"/>
            <p:cNvSpPr/>
            <p:nvPr/>
          </p:nvSpPr>
          <p:spPr>
            <a:xfrm>
              <a:off x="2717232" y="4676188"/>
              <a:ext cx="307831" cy="173712"/>
            </a:xfrm>
            <a:custGeom>
              <a:avLst/>
              <a:gdLst/>
              <a:ahLst/>
              <a:cxnLst/>
              <a:rect l="l" t="t" r="r" b="b"/>
              <a:pathLst>
                <a:path w="307831" h="173712" extrusionOk="0">
                  <a:moveTo>
                    <a:pt x="15552" y="41682"/>
                  </a:moveTo>
                  <a:cubicBezTo>
                    <a:pt x="51240" y="51598"/>
                    <a:pt x="89394" y="46978"/>
                    <a:pt x="121698" y="28823"/>
                  </a:cubicBezTo>
                  <a:cubicBezTo>
                    <a:pt x="147260" y="29585"/>
                    <a:pt x="286096" y="-30041"/>
                    <a:pt x="305007" y="20060"/>
                  </a:cubicBezTo>
                  <a:cubicBezTo>
                    <a:pt x="321542" y="63875"/>
                    <a:pt x="261484" y="104452"/>
                    <a:pt x="228984" y="112262"/>
                  </a:cubicBezTo>
                  <a:cubicBezTo>
                    <a:pt x="158854" y="129312"/>
                    <a:pt x="106969" y="164364"/>
                    <a:pt x="78840" y="170269"/>
                  </a:cubicBezTo>
                  <a:cubicBezTo>
                    <a:pt x="57839" y="174746"/>
                    <a:pt x="30661" y="177604"/>
                    <a:pt x="13936" y="160744"/>
                  </a:cubicBezTo>
                  <a:cubicBezTo>
                    <a:pt x="-5735" y="141218"/>
                    <a:pt x="-4024" y="67781"/>
                    <a:pt x="15552" y="4168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19"/>
            <p:cNvSpPr/>
            <p:nvPr/>
          </p:nvSpPr>
          <p:spPr>
            <a:xfrm>
              <a:off x="2722045" y="4705011"/>
              <a:ext cx="303068" cy="144889"/>
            </a:xfrm>
            <a:custGeom>
              <a:avLst/>
              <a:gdLst/>
              <a:ahLst/>
              <a:cxnLst/>
              <a:rect l="l" t="t" r="r" b="b"/>
              <a:pathLst>
                <a:path w="303068" h="144889" extrusionOk="0">
                  <a:moveTo>
                    <a:pt x="74407" y="129254"/>
                  </a:moveTo>
                  <a:cubicBezTo>
                    <a:pt x="102915" y="123349"/>
                    <a:pt x="154420" y="88297"/>
                    <a:pt x="224551" y="71247"/>
                  </a:cubicBezTo>
                  <a:cubicBezTo>
                    <a:pt x="251539" y="64770"/>
                    <a:pt x="297913" y="35147"/>
                    <a:pt x="302569" y="0"/>
                  </a:cubicBezTo>
                  <a:cubicBezTo>
                    <a:pt x="308841" y="40386"/>
                    <a:pt x="254580" y="76200"/>
                    <a:pt x="224551" y="83439"/>
                  </a:cubicBezTo>
                  <a:cubicBezTo>
                    <a:pt x="154420" y="100489"/>
                    <a:pt x="102535" y="135541"/>
                    <a:pt x="74407" y="141446"/>
                  </a:cubicBezTo>
                  <a:cubicBezTo>
                    <a:pt x="53406" y="145923"/>
                    <a:pt x="26228" y="148781"/>
                    <a:pt x="9503" y="131921"/>
                  </a:cubicBezTo>
                  <a:cubicBezTo>
                    <a:pt x="5040" y="127178"/>
                    <a:pt x="1781" y="121425"/>
                    <a:pt x="0" y="115158"/>
                  </a:cubicBezTo>
                  <a:cubicBezTo>
                    <a:pt x="24707" y="135827"/>
                    <a:pt x="53406" y="133731"/>
                    <a:pt x="74407" y="12925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19"/>
            <p:cNvSpPr/>
            <p:nvPr/>
          </p:nvSpPr>
          <p:spPr>
            <a:xfrm>
              <a:off x="2717265" y="3551725"/>
              <a:ext cx="450461" cy="1274557"/>
            </a:xfrm>
            <a:custGeom>
              <a:avLst/>
              <a:gdLst/>
              <a:ahLst/>
              <a:cxnLst/>
              <a:rect l="l" t="t" r="r" b="b"/>
              <a:pathLst>
                <a:path w="450461" h="1274557" extrusionOk="0">
                  <a:moveTo>
                    <a:pt x="12857" y="788003"/>
                  </a:moveTo>
                  <a:cubicBezTo>
                    <a:pt x="18809" y="736320"/>
                    <a:pt x="29529" y="685305"/>
                    <a:pt x="44882" y="635603"/>
                  </a:cubicBezTo>
                  <a:cubicBezTo>
                    <a:pt x="44882" y="635603"/>
                    <a:pt x="35379" y="504063"/>
                    <a:pt x="30532" y="379381"/>
                  </a:cubicBezTo>
                  <a:cubicBezTo>
                    <a:pt x="25021" y="238125"/>
                    <a:pt x="-23919" y="113157"/>
                    <a:pt x="14758" y="0"/>
                  </a:cubicBezTo>
                  <a:lnTo>
                    <a:pt x="450461" y="97155"/>
                  </a:lnTo>
                  <a:cubicBezTo>
                    <a:pt x="450461" y="97155"/>
                    <a:pt x="424138" y="661606"/>
                    <a:pt x="418247" y="729901"/>
                  </a:cubicBezTo>
                  <a:cubicBezTo>
                    <a:pt x="415050" y="783088"/>
                    <a:pt x="408543" y="836019"/>
                    <a:pt x="398766" y="888397"/>
                  </a:cubicBezTo>
                  <a:cubicBezTo>
                    <a:pt x="378810" y="997934"/>
                    <a:pt x="346500" y="1258538"/>
                    <a:pt x="346500" y="1258538"/>
                  </a:cubicBezTo>
                  <a:cubicBezTo>
                    <a:pt x="300412" y="1285304"/>
                    <a:pt x="239974" y="1270445"/>
                    <a:pt x="239974" y="1270445"/>
                  </a:cubicBezTo>
                  <a:cubicBezTo>
                    <a:pt x="239974" y="1270445"/>
                    <a:pt x="243300" y="940975"/>
                    <a:pt x="246246" y="862013"/>
                  </a:cubicBezTo>
                  <a:cubicBezTo>
                    <a:pt x="249857" y="765620"/>
                    <a:pt x="252803" y="772954"/>
                    <a:pt x="252803" y="772954"/>
                  </a:cubicBezTo>
                  <a:lnTo>
                    <a:pt x="238454" y="533400"/>
                  </a:lnTo>
                  <a:lnTo>
                    <a:pt x="228951" y="413956"/>
                  </a:lnTo>
                  <a:cubicBezTo>
                    <a:pt x="228951" y="413956"/>
                    <a:pt x="216882" y="501587"/>
                    <a:pt x="209090" y="579882"/>
                  </a:cubicBezTo>
                  <a:cubicBezTo>
                    <a:pt x="202248" y="648176"/>
                    <a:pt x="185808" y="709898"/>
                    <a:pt x="167373" y="837057"/>
                  </a:cubicBezTo>
                  <a:cubicBezTo>
                    <a:pt x="151503" y="947261"/>
                    <a:pt x="125655" y="1168813"/>
                    <a:pt x="125655" y="1168813"/>
                  </a:cubicBezTo>
                  <a:cubicBezTo>
                    <a:pt x="79567" y="1195673"/>
                    <a:pt x="17038" y="1173385"/>
                    <a:pt x="17038" y="1173385"/>
                  </a:cubicBezTo>
                  <a:cubicBezTo>
                    <a:pt x="17038" y="1173385"/>
                    <a:pt x="314" y="883634"/>
                    <a:pt x="12857" y="788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19"/>
            <p:cNvSpPr/>
            <p:nvPr/>
          </p:nvSpPr>
          <p:spPr>
            <a:xfrm>
              <a:off x="2775050" y="2505974"/>
              <a:ext cx="327076" cy="524521"/>
            </a:xfrm>
            <a:custGeom>
              <a:avLst/>
              <a:gdLst/>
              <a:ahLst/>
              <a:cxnLst/>
              <a:rect l="l" t="t" r="r" b="b"/>
              <a:pathLst>
                <a:path w="327076" h="524521" extrusionOk="0">
                  <a:moveTo>
                    <a:pt x="18646" y="374524"/>
                  </a:moveTo>
                  <a:cubicBezTo>
                    <a:pt x="51811" y="376143"/>
                    <a:pt x="76518" y="384716"/>
                    <a:pt x="80699" y="374524"/>
                  </a:cubicBezTo>
                  <a:cubicBezTo>
                    <a:pt x="84240" y="357350"/>
                    <a:pt x="86779" y="339986"/>
                    <a:pt x="88302" y="322518"/>
                  </a:cubicBezTo>
                  <a:cubicBezTo>
                    <a:pt x="84406" y="312993"/>
                    <a:pt x="81175" y="302515"/>
                    <a:pt x="81175" y="302515"/>
                  </a:cubicBezTo>
                  <a:cubicBezTo>
                    <a:pt x="39457" y="276797"/>
                    <a:pt x="26343" y="231649"/>
                    <a:pt x="20832" y="178690"/>
                  </a:cubicBezTo>
                  <a:cubicBezTo>
                    <a:pt x="11329" y="88869"/>
                    <a:pt x="59888" y="10288"/>
                    <a:pt x="149595" y="858"/>
                  </a:cubicBezTo>
                  <a:cubicBezTo>
                    <a:pt x="233790" y="-7905"/>
                    <a:pt x="295843" y="51436"/>
                    <a:pt x="312378" y="132875"/>
                  </a:cubicBezTo>
                  <a:cubicBezTo>
                    <a:pt x="321310" y="173166"/>
                    <a:pt x="338986" y="249175"/>
                    <a:pt x="315038" y="315374"/>
                  </a:cubicBezTo>
                  <a:cubicBezTo>
                    <a:pt x="301640" y="352426"/>
                    <a:pt x="284344" y="382049"/>
                    <a:pt x="267049" y="387478"/>
                  </a:cubicBezTo>
                  <a:cubicBezTo>
                    <a:pt x="250377" y="387059"/>
                    <a:pt x="233746" y="385592"/>
                    <a:pt x="217255" y="383096"/>
                  </a:cubicBezTo>
                  <a:lnTo>
                    <a:pt x="217255" y="383096"/>
                  </a:lnTo>
                  <a:cubicBezTo>
                    <a:pt x="217255" y="383096"/>
                    <a:pt x="212788" y="408052"/>
                    <a:pt x="209747" y="424054"/>
                  </a:cubicBezTo>
                  <a:cubicBezTo>
                    <a:pt x="206707" y="440056"/>
                    <a:pt x="207847" y="448533"/>
                    <a:pt x="239681" y="468155"/>
                  </a:cubicBezTo>
                  <a:cubicBezTo>
                    <a:pt x="271516" y="487776"/>
                    <a:pt x="191597" y="528162"/>
                    <a:pt x="139332" y="524257"/>
                  </a:cubicBezTo>
                  <a:cubicBezTo>
                    <a:pt x="87066" y="520352"/>
                    <a:pt x="28339" y="488634"/>
                    <a:pt x="12279" y="454820"/>
                  </a:cubicBezTo>
                  <a:cubicBezTo>
                    <a:pt x="-5681" y="417863"/>
                    <a:pt x="-4256" y="373476"/>
                    <a:pt x="18646" y="37452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19"/>
            <p:cNvSpPr/>
            <p:nvPr/>
          </p:nvSpPr>
          <p:spPr>
            <a:xfrm>
              <a:off x="2667800" y="2877512"/>
              <a:ext cx="502799" cy="834581"/>
            </a:xfrm>
            <a:custGeom>
              <a:avLst/>
              <a:gdLst/>
              <a:ahLst/>
              <a:cxnLst/>
              <a:rect l="l" t="t" r="r" b="b"/>
              <a:pathLst>
                <a:path w="502799" h="834581" extrusionOk="0">
                  <a:moveTo>
                    <a:pt x="173885" y="7939"/>
                  </a:moveTo>
                  <a:cubicBezTo>
                    <a:pt x="164383" y="30894"/>
                    <a:pt x="188044" y="58993"/>
                    <a:pt x="249908" y="78614"/>
                  </a:cubicBezTo>
                  <a:cubicBezTo>
                    <a:pt x="311771" y="98236"/>
                    <a:pt x="317853" y="72995"/>
                    <a:pt x="317853" y="72995"/>
                  </a:cubicBezTo>
                  <a:cubicBezTo>
                    <a:pt x="317853" y="72995"/>
                    <a:pt x="409270" y="114714"/>
                    <a:pt x="439013" y="135574"/>
                  </a:cubicBezTo>
                  <a:cubicBezTo>
                    <a:pt x="476359" y="161768"/>
                    <a:pt x="492989" y="237587"/>
                    <a:pt x="498026" y="365603"/>
                  </a:cubicBezTo>
                  <a:cubicBezTo>
                    <a:pt x="503822" y="513812"/>
                    <a:pt x="504393" y="733649"/>
                    <a:pt x="499451" y="771558"/>
                  </a:cubicBezTo>
                  <a:cubicBezTo>
                    <a:pt x="499451" y="771558"/>
                    <a:pt x="429511" y="841376"/>
                    <a:pt x="340089" y="834042"/>
                  </a:cubicBezTo>
                  <a:cubicBezTo>
                    <a:pt x="250668" y="826708"/>
                    <a:pt x="100144" y="747270"/>
                    <a:pt x="63558" y="686024"/>
                  </a:cubicBezTo>
                  <a:cubicBezTo>
                    <a:pt x="64603" y="556103"/>
                    <a:pt x="79808" y="534957"/>
                    <a:pt x="58806" y="460091"/>
                  </a:cubicBezTo>
                  <a:cubicBezTo>
                    <a:pt x="10722" y="288641"/>
                    <a:pt x="-14555" y="218632"/>
                    <a:pt x="8822" y="104808"/>
                  </a:cubicBezTo>
                  <a:cubicBezTo>
                    <a:pt x="27827" y="10987"/>
                    <a:pt x="55005" y="-729"/>
                    <a:pt x="91971" y="33"/>
                  </a:cubicBezTo>
                  <a:cubicBezTo>
                    <a:pt x="119400" y="1166"/>
                    <a:pt x="146745" y="3805"/>
                    <a:pt x="173885" y="793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19"/>
            <p:cNvSpPr/>
            <p:nvPr/>
          </p:nvSpPr>
          <p:spPr>
            <a:xfrm>
              <a:off x="3024379" y="2981457"/>
              <a:ext cx="633923" cy="498110"/>
            </a:xfrm>
            <a:custGeom>
              <a:avLst/>
              <a:gdLst/>
              <a:ahLst/>
              <a:cxnLst/>
              <a:rect l="l" t="t" r="r" b="b"/>
              <a:pathLst>
                <a:path w="633923" h="498110" extrusionOk="0">
                  <a:moveTo>
                    <a:pt x="282563" y="384245"/>
                  </a:moveTo>
                  <a:cubicBezTo>
                    <a:pt x="209107" y="402723"/>
                    <a:pt x="191907" y="356336"/>
                    <a:pt x="182214" y="317570"/>
                  </a:cubicBezTo>
                  <a:cubicBezTo>
                    <a:pt x="158837" y="224510"/>
                    <a:pt x="146293" y="140500"/>
                    <a:pt x="128903" y="87731"/>
                  </a:cubicBezTo>
                  <a:cubicBezTo>
                    <a:pt x="108377" y="25438"/>
                    <a:pt x="86901" y="15532"/>
                    <a:pt x="56682" y="3435"/>
                  </a:cubicBezTo>
                  <a:cubicBezTo>
                    <a:pt x="21236" y="-10853"/>
                    <a:pt x="-9268" y="19151"/>
                    <a:pt x="2611" y="98685"/>
                  </a:cubicBezTo>
                  <a:cubicBezTo>
                    <a:pt x="16485" y="192506"/>
                    <a:pt x="34825" y="258324"/>
                    <a:pt x="69796" y="369195"/>
                  </a:cubicBezTo>
                  <a:cubicBezTo>
                    <a:pt x="79298" y="397770"/>
                    <a:pt x="99444" y="449681"/>
                    <a:pt x="130138" y="474542"/>
                  </a:cubicBezTo>
                  <a:cubicBezTo>
                    <a:pt x="168150" y="505212"/>
                    <a:pt x="225166" y="503879"/>
                    <a:pt x="311357" y="482447"/>
                  </a:cubicBezTo>
                  <a:cubicBezTo>
                    <a:pt x="348133" y="472922"/>
                    <a:pt x="388519" y="451205"/>
                    <a:pt x="458175" y="418630"/>
                  </a:cubicBezTo>
                  <a:cubicBezTo>
                    <a:pt x="477181" y="409867"/>
                    <a:pt x="491435" y="404056"/>
                    <a:pt x="527260" y="387293"/>
                  </a:cubicBezTo>
                  <a:cubicBezTo>
                    <a:pt x="563086" y="370529"/>
                    <a:pt x="600432" y="342620"/>
                    <a:pt x="619247" y="315284"/>
                  </a:cubicBezTo>
                  <a:cubicBezTo>
                    <a:pt x="638063" y="287947"/>
                    <a:pt x="634832" y="270706"/>
                    <a:pt x="630936" y="264515"/>
                  </a:cubicBezTo>
                  <a:cubicBezTo>
                    <a:pt x="626089" y="256705"/>
                    <a:pt x="623429" y="262896"/>
                    <a:pt x="613356" y="274040"/>
                  </a:cubicBezTo>
                  <a:cubicBezTo>
                    <a:pt x="598835" y="293424"/>
                    <a:pt x="580932" y="310007"/>
                    <a:pt x="560520" y="322999"/>
                  </a:cubicBezTo>
                  <a:cubicBezTo>
                    <a:pt x="560520" y="322999"/>
                    <a:pt x="583707" y="298996"/>
                    <a:pt x="596346" y="283375"/>
                  </a:cubicBezTo>
                  <a:cubicBezTo>
                    <a:pt x="607569" y="269535"/>
                    <a:pt x="616900" y="254257"/>
                    <a:pt x="624094" y="237940"/>
                  </a:cubicBezTo>
                  <a:cubicBezTo>
                    <a:pt x="630746" y="222034"/>
                    <a:pt x="617062" y="200412"/>
                    <a:pt x="606609" y="211747"/>
                  </a:cubicBezTo>
                  <a:cubicBezTo>
                    <a:pt x="596156" y="223081"/>
                    <a:pt x="591309" y="234607"/>
                    <a:pt x="572304" y="257467"/>
                  </a:cubicBezTo>
                  <a:cubicBezTo>
                    <a:pt x="562297" y="269621"/>
                    <a:pt x="550875" y="280527"/>
                    <a:pt x="538284" y="289947"/>
                  </a:cubicBezTo>
                  <a:cubicBezTo>
                    <a:pt x="550048" y="273974"/>
                    <a:pt x="560539" y="257095"/>
                    <a:pt x="569643" y="239464"/>
                  </a:cubicBezTo>
                  <a:cubicBezTo>
                    <a:pt x="581711" y="214795"/>
                    <a:pt x="541134" y="227654"/>
                    <a:pt x="518423" y="251656"/>
                  </a:cubicBezTo>
                  <a:cubicBezTo>
                    <a:pt x="501603" y="269087"/>
                    <a:pt x="487349" y="279184"/>
                    <a:pt x="486968" y="274326"/>
                  </a:cubicBezTo>
                  <a:cubicBezTo>
                    <a:pt x="486588" y="269468"/>
                    <a:pt x="453804" y="304711"/>
                    <a:pt x="437174" y="321951"/>
                  </a:cubicBezTo>
                  <a:cubicBezTo>
                    <a:pt x="419119" y="342144"/>
                    <a:pt x="352314" y="366623"/>
                    <a:pt x="282563" y="38424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19"/>
            <p:cNvSpPr/>
            <p:nvPr/>
          </p:nvSpPr>
          <p:spPr>
            <a:xfrm>
              <a:off x="3001678" y="2971210"/>
              <a:ext cx="194366" cy="284908"/>
            </a:xfrm>
            <a:custGeom>
              <a:avLst/>
              <a:gdLst/>
              <a:ahLst/>
              <a:cxnLst/>
              <a:rect l="l" t="t" r="r" b="b"/>
              <a:pathLst>
                <a:path w="194366" h="284908" extrusionOk="0">
                  <a:moveTo>
                    <a:pt x="52205" y="1299"/>
                  </a:moveTo>
                  <a:cubicBezTo>
                    <a:pt x="101239" y="-5940"/>
                    <a:pt x="135925" y="16158"/>
                    <a:pt x="157496" y="90644"/>
                  </a:cubicBezTo>
                  <a:cubicBezTo>
                    <a:pt x="179067" y="165129"/>
                    <a:pt x="194367" y="226184"/>
                    <a:pt x="194367" y="226184"/>
                  </a:cubicBezTo>
                  <a:cubicBezTo>
                    <a:pt x="174970" y="254293"/>
                    <a:pt x="145545" y="273867"/>
                    <a:pt x="112168" y="280858"/>
                  </a:cubicBezTo>
                  <a:cubicBezTo>
                    <a:pt x="53535" y="295146"/>
                    <a:pt x="32439" y="267047"/>
                    <a:pt x="32439" y="267047"/>
                  </a:cubicBezTo>
                  <a:cubicBezTo>
                    <a:pt x="32439" y="267047"/>
                    <a:pt x="16189" y="189037"/>
                    <a:pt x="6021" y="135888"/>
                  </a:cubicBezTo>
                  <a:cubicBezTo>
                    <a:pt x="-4147" y="82738"/>
                    <a:pt x="-8423" y="10348"/>
                    <a:pt x="52205" y="129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19"/>
            <p:cNvSpPr/>
            <p:nvPr/>
          </p:nvSpPr>
          <p:spPr>
            <a:xfrm>
              <a:off x="2785215" y="2483249"/>
              <a:ext cx="317013" cy="350275"/>
            </a:xfrm>
            <a:custGeom>
              <a:avLst/>
              <a:gdLst/>
              <a:ahLst/>
              <a:cxnLst/>
              <a:rect l="l" t="t" r="r" b="b"/>
              <a:pathLst>
                <a:path w="317013" h="350275" extrusionOk="0">
                  <a:moveTo>
                    <a:pt x="299172" y="144551"/>
                  </a:moveTo>
                  <a:cubicBezTo>
                    <a:pt x="299172" y="144551"/>
                    <a:pt x="376620" y="26441"/>
                    <a:pt x="208800" y="2438"/>
                  </a:cubicBezTo>
                  <a:cubicBezTo>
                    <a:pt x="87735" y="-14898"/>
                    <a:pt x="10002" y="63017"/>
                    <a:pt x="974" y="147599"/>
                  </a:cubicBezTo>
                  <a:cubicBezTo>
                    <a:pt x="-7579" y="228466"/>
                    <a:pt x="42026" y="312381"/>
                    <a:pt x="77947" y="345623"/>
                  </a:cubicBezTo>
                  <a:cubicBezTo>
                    <a:pt x="95432" y="351910"/>
                    <a:pt x="133063" y="355148"/>
                    <a:pt x="182477" y="332955"/>
                  </a:cubicBezTo>
                  <a:cubicBezTo>
                    <a:pt x="184492" y="310952"/>
                    <a:pt x="185285" y="288854"/>
                    <a:pt x="184853" y="266756"/>
                  </a:cubicBezTo>
                  <a:cubicBezTo>
                    <a:pt x="184853" y="266756"/>
                    <a:pt x="126031" y="142360"/>
                    <a:pt x="299172" y="14455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19"/>
            <p:cNvSpPr/>
            <p:nvPr/>
          </p:nvSpPr>
          <p:spPr>
            <a:xfrm>
              <a:off x="3466812" y="3201065"/>
              <a:ext cx="95905" cy="84340"/>
            </a:xfrm>
            <a:custGeom>
              <a:avLst/>
              <a:gdLst/>
              <a:ahLst/>
              <a:cxnLst/>
              <a:rect l="l" t="t" r="r" b="b"/>
              <a:pathLst>
                <a:path w="95905" h="84340" extrusionOk="0">
                  <a:moveTo>
                    <a:pt x="10991" y="71863"/>
                  </a:moveTo>
                  <a:cubicBezTo>
                    <a:pt x="10991" y="71863"/>
                    <a:pt x="-8015" y="37097"/>
                    <a:pt x="3959" y="28429"/>
                  </a:cubicBezTo>
                  <a:cubicBezTo>
                    <a:pt x="15932" y="19761"/>
                    <a:pt x="33322" y="52337"/>
                    <a:pt x="36838" y="65100"/>
                  </a:cubicBezTo>
                  <a:cubicBezTo>
                    <a:pt x="40354" y="77864"/>
                    <a:pt x="35508" y="61195"/>
                    <a:pt x="35508" y="61195"/>
                  </a:cubicBezTo>
                  <a:cubicBezTo>
                    <a:pt x="35508" y="61195"/>
                    <a:pt x="22489" y="21952"/>
                    <a:pt x="30947" y="14427"/>
                  </a:cubicBezTo>
                  <a:cubicBezTo>
                    <a:pt x="39404" y="6903"/>
                    <a:pt x="50807" y="23952"/>
                    <a:pt x="62116" y="48336"/>
                  </a:cubicBezTo>
                  <a:cubicBezTo>
                    <a:pt x="73424" y="72720"/>
                    <a:pt x="64967" y="46146"/>
                    <a:pt x="64967" y="46146"/>
                  </a:cubicBezTo>
                  <a:cubicBezTo>
                    <a:pt x="64967" y="46146"/>
                    <a:pt x="45961" y="6807"/>
                    <a:pt x="54228" y="1378"/>
                  </a:cubicBezTo>
                  <a:cubicBezTo>
                    <a:pt x="64967" y="-5956"/>
                    <a:pt x="82737" y="17380"/>
                    <a:pt x="93285" y="38430"/>
                  </a:cubicBezTo>
                  <a:cubicBezTo>
                    <a:pt x="103833" y="59480"/>
                    <a:pt x="79126" y="84341"/>
                    <a:pt x="79126" y="843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5" name="Google Shape;965;p19"/>
            <p:cNvGrpSpPr/>
            <p:nvPr/>
          </p:nvGrpSpPr>
          <p:grpSpPr>
            <a:xfrm>
              <a:off x="3439221" y="3170887"/>
              <a:ext cx="276341" cy="167131"/>
              <a:chOff x="4963646" y="3895887"/>
              <a:chExt cx="276341" cy="167131"/>
            </a:xfrm>
          </p:grpSpPr>
          <p:sp>
            <p:nvSpPr>
              <p:cNvPr id="966" name="Google Shape;966;p19"/>
              <p:cNvSpPr/>
              <p:nvPr/>
            </p:nvSpPr>
            <p:spPr>
              <a:xfrm>
                <a:off x="4963697" y="3902424"/>
                <a:ext cx="275954" cy="159820"/>
              </a:xfrm>
              <a:custGeom>
                <a:avLst/>
                <a:gdLst/>
                <a:ahLst/>
                <a:cxnLst/>
                <a:rect l="l" t="t" r="r" b="b"/>
                <a:pathLst>
                  <a:path w="275954" h="159820" extrusionOk="0">
                    <a:moveTo>
                      <a:pt x="75211" y="157607"/>
                    </a:moveTo>
                    <a:lnTo>
                      <a:pt x="4035" y="116363"/>
                    </a:lnTo>
                    <a:cubicBezTo>
                      <a:pt x="-1951" y="112934"/>
                      <a:pt x="-1191" y="106838"/>
                      <a:pt x="5746" y="102838"/>
                    </a:cubicBezTo>
                    <a:lnTo>
                      <a:pt x="177271" y="3301"/>
                    </a:lnTo>
                    <a:cubicBezTo>
                      <a:pt x="184503" y="-737"/>
                      <a:pt x="193217" y="-1090"/>
                      <a:pt x="200743" y="2349"/>
                    </a:cubicBezTo>
                    <a:lnTo>
                      <a:pt x="271919" y="43497"/>
                    </a:lnTo>
                    <a:cubicBezTo>
                      <a:pt x="277906" y="47021"/>
                      <a:pt x="277146" y="53022"/>
                      <a:pt x="270209" y="57118"/>
                    </a:cubicBezTo>
                    <a:lnTo>
                      <a:pt x="98303" y="156559"/>
                    </a:lnTo>
                    <a:cubicBezTo>
                      <a:pt x="91195" y="160502"/>
                      <a:pt x="82652" y="160893"/>
                      <a:pt x="75211" y="157607"/>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19"/>
              <p:cNvSpPr/>
              <p:nvPr/>
            </p:nvSpPr>
            <p:spPr>
              <a:xfrm>
                <a:off x="4963646" y="4006310"/>
                <a:ext cx="7697" cy="6572"/>
              </a:xfrm>
              <a:custGeom>
                <a:avLst/>
                <a:gdLst/>
                <a:ahLst/>
                <a:cxnLst/>
                <a:rect l="l" t="t" r="r" b="b"/>
                <a:pathLst>
                  <a:path w="7697" h="6572" extrusionOk="0">
                    <a:moveTo>
                      <a:pt x="0" y="6572"/>
                    </a:moveTo>
                    <a:lnTo>
                      <a:pt x="0" y="0"/>
                    </a:lnTo>
                    <a:lnTo>
                      <a:pt x="7697" y="2858"/>
                    </a:lnTo>
                    <a:lnTo>
                      <a:pt x="0" y="657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19"/>
              <p:cNvSpPr/>
              <p:nvPr/>
            </p:nvSpPr>
            <p:spPr>
              <a:xfrm>
                <a:off x="5233906" y="3945350"/>
                <a:ext cx="6081" cy="6286"/>
              </a:xfrm>
              <a:custGeom>
                <a:avLst/>
                <a:gdLst/>
                <a:ahLst/>
                <a:cxnLst/>
                <a:rect l="l" t="t" r="r" b="b"/>
                <a:pathLst>
                  <a:path w="6081" h="6286" extrusionOk="0">
                    <a:moveTo>
                      <a:pt x="6082" y="6287"/>
                    </a:moveTo>
                    <a:lnTo>
                      <a:pt x="6082" y="0"/>
                    </a:lnTo>
                    <a:lnTo>
                      <a:pt x="0" y="3905"/>
                    </a:lnTo>
                    <a:lnTo>
                      <a:pt x="6082" y="62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19"/>
              <p:cNvSpPr/>
              <p:nvPr/>
            </p:nvSpPr>
            <p:spPr>
              <a:xfrm>
                <a:off x="4963697" y="3896900"/>
                <a:ext cx="275954" cy="159768"/>
              </a:xfrm>
              <a:custGeom>
                <a:avLst/>
                <a:gdLst/>
                <a:ahLst/>
                <a:cxnLst/>
                <a:rect l="l" t="t" r="r" b="b"/>
                <a:pathLst>
                  <a:path w="275954" h="159768" extrusionOk="0">
                    <a:moveTo>
                      <a:pt x="75211" y="157511"/>
                    </a:moveTo>
                    <a:lnTo>
                      <a:pt x="4035" y="116363"/>
                    </a:lnTo>
                    <a:cubicBezTo>
                      <a:pt x="-1951" y="112839"/>
                      <a:pt x="-1191" y="106838"/>
                      <a:pt x="5746" y="102743"/>
                    </a:cubicBezTo>
                    <a:lnTo>
                      <a:pt x="177271" y="3302"/>
                    </a:lnTo>
                    <a:cubicBezTo>
                      <a:pt x="184503" y="-737"/>
                      <a:pt x="193217" y="-1089"/>
                      <a:pt x="200743" y="2349"/>
                    </a:cubicBezTo>
                    <a:lnTo>
                      <a:pt x="271919" y="43497"/>
                    </a:lnTo>
                    <a:cubicBezTo>
                      <a:pt x="277906" y="47021"/>
                      <a:pt x="277146" y="53022"/>
                      <a:pt x="270209" y="57118"/>
                    </a:cubicBezTo>
                    <a:lnTo>
                      <a:pt x="98303" y="156559"/>
                    </a:lnTo>
                    <a:cubicBezTo>
                      <a:pt x="91176" y="160474"/>
                      <a:pt x="82633" y="160826"/>
                      <a:pt x="75211" y="157511"/>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19"/>
              <p:cNvSpPr/>
              <p:nvPr/>
            </p:nvSpPr>
            <p:spPr>
              <a:xfrm rot="-1790023">
                <a:off x="4978521" y="4031078"/>
                <a:ext cx="1525" cy="2676"/>
              </a:xfrm>
              <a:custGeom>
                <a:avLst/>
                <a:gdLst/>
                <a:ahLst/>
                <a:cxnLst/>
                <a:rect l="l" t="t" r="r" b="b"/>
                <a:pathLst>
                  <a:path w="1525" h="2676" extrusionOk="0">
                    <a:moveTo>
                      <a:pt x="1526" y="1339"/>
                    </a:moveTo>
                    <a:cubicBezTo>
                      <a:pt x="1526" y="2078"/>
                      <a:pt x="1185" y="2677"/>
                      <a:pt x="763" y="2677"/>
                    </a:cubicBezTo>
                    <a:cubicBezTo>
                      <a:pt x="342" y="2677"/>
                      <a:pt x="0" y="2078"/>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19"/>
              <p:cNvSpPr/>
              <p:nvPr/>
            </p:nvSpPr>
            <p:spPr>
              <a:xfrm rot="-1801764">
                <a:off x="4978313" y="402120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19"/>
              <p:cNvSpPr/>
              <p:nvPr/>
            </p:nvSpPr>
            <p:spPr>
              <a:xfrm rot="-1801764">
                <a:off x="4981704" y="4023218"/>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3" name="Google Shape;973;p19"/>
              <p:cNvSpPr/>
              <p:nvPr/>
            </p:nvSpPr>
            <p:spPr>
              <a:xfrm rot="-1801764">
                <a:off x="4985189" y="4025236"/>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4" name="Google Shape;974;p19"/>
              <p:cNvSpPr/>
              <p:nvPr/>
            </p:nvSpPr>
            <p:spPr>
              <a:xfrm rot="-1801764">
                <a:off x="5014562" y="4042240"/>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19"/>
              <p:cNvSpPr/>
              <p:nvPr/>
            </p:nvSpPr>
            <p:spPr>
              <a:xfrm rot="-1801764">
                <a:off x="5017905" y="4044175"/>
                <a:ext cx="1519" cy="2664"/>
              </a:xfrm>
              <a:custGeom>
                <a:avLst/>
                <a:gdLst/>
                <a:ahLst/>
                <a:cxnLst/>
                <a:rect l="l" t="t" r="r" b="b"/>
                <a:pathLst>
                  <a:path w="1520" h="2666" extrusionOk="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19"/>
              <p:cNvSpPr/>
              <p:nvPr/>
            </p:nvSpPr>
            <p:spPr>
              <a:xfrm rot="-1801764">
                <a:off x="5021390" y="4046193"/>
                <a:ext cx="1519" cy="2664"/>
              </a:xfrm>
              <a:custGeom>
                <a:avLst/>
                <a:gdLst/>
                <a:ahLst/>
                <a:cxnLst/>
                <a:rect l="l" t="t" r="r" b="b"/>
                <a:pathLst>
                  <a:path w="1520" h="2666" extrusionOk="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19"/>
              <p:cNvSpPr/>
              <p:nvPr/>
            </p:nvSpPr>
            <p:spPr>
              <a:xfrm rot="-1790023">
                <a:off x="5028625" y="4060140"/>
                <a:ext cx="1525" cy="2676"/>
              </a:xfrm>
              <a:custGeom>
                <a:avLst/>
                <a:gdLst/>
                <a:ahLst/>
                <a:cxnLst/>
                <a:rect l="l" t="t" r="r" b="b"/>
                <a:pathLst>
                  <a:path w="1525" h="2676" extrusionOk="0">
                    <a:moveTo>
                      <a:pt x="1526" y="1339"/>
                    </a:moveTo>
                    <a:cubicBezTo>
                      <a:pt x="1526" y="2079"/>
                      <a:pt x="1185" y="2678"/>
                      <a:pt x="763" y="2678"/>
                    </a:cubicBezTo>
                    <a:cubicBezTo>
                      <a:pt x="342" y="2678"/>
                      <a:pt x="0" y="2079"/>
                      <a:pt x="0" y="1339"/>
                    </a:cubicBezTo>
                    <a:cubicBezTo>
                      <a:pt x="0" y="600"/>
                      <a:pt x="342" y="1"/>
                      <a:pt x="763" y="1"/>
                    </a:cubicBezTo>
                    <a:cubicBezTo>
                      <a:pt x="1185" y="1"/>
                      <a:pt x="1526" y="600"/>
                      <a:pt x="1526" y="133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19"/>
              <p:cNvSpPr/>
              <p:nvPr/>
            </p:nvSpPr>
            <p:spPr>
              <a:xfrm>
                <a:off x="4994815" y="4030735"/>
                <a:ext cx="11593" cy="8583"/>
              </a:xfrm>
              <a:custGeom>
                <a:avLst/>
                <a:gdLst/>
                <a:ahLst/>
                <a:cxnLst/>
                <a:rect l="l" t="t" r="r" b="b"/>
                <a:pathLst>
                  <a:path w="11593" h="8583" extrusionOk="0">
                    <a:moveTo>
                      <a:pt x="10548" y="8436"/>
                    </a:moveTo>
                    <a:lnTo>
                      <a:pt x="1045" y="3007"/>
                    </a:lnTo>
                    <a:cubicBezTo>
                      <a:pt x="393" y="2512"/>
                      <a:pt x="8" y="1731"/>
                      <a:pt x="0" y="911"/>
                    </a:cubicBezTo>
                    <a:lnTo>
                      <a:pt x="0" y="911"/>
                    </a:lnTo>
                    <a:cubicBezTo>
                      <a:pt x="0" y="150"/>
                      <a:pt x="475" y="-232"/>
                      <a:pt x="1045" y="150"/>
                    </a:cubicBezTo>
                    <a:lnTo>
                      <a:pt x="10548" y="5579"/>
                    </a:lnTo>
                    <a:cubicBezTo>
                      <a:pt x="11197" y="6036"/>
                      <a:pt x="11586" y="6779"/>
                      <a:pt x="11593" y="7579"/>
                    </a:cubicBezTo>
                    <a:lnTo>
                      <a:pt x="11593" y="7579"/>
                    </a:lnTo>
                    <a:cubicBezTo>
                      <a:pt x="11593" y="8436"/>
                      <a:pt x="11118" y="8817"/>
                      <a:pt x="10548" y="843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19"/>
              <p:cNvSpPr/>
              <p:nvPr/>
            </p:nvSpPr>
            <p:spPr>
              <a:xfrm>
                <a:off x="5208723" y="3964590"/>
                <a:ext cx="10739" cy="7715"/>
              </a:xfrm>
              <a:custGeom>
                <a:avLst/>
                <a:gdLst/>
                <a:ahLst/>
                <a:cxnLst/>
                <a:rect l="l" t="t" r="r" b="b"/>
                <a:pathLst>
                  <a:path w="10739" h="7715" extrusionOk="0">
                    <a:moveTo>
                      <a:pt x="9788" y="2667"/>
                    </a:moveTo>
                    <a:lnTo>
                      <a:pt x="1045" y="7715"/>
                    </a:lnTo>
                    <a:cubicBezTo>
                      <a:pt x="475" y="7715"/>
                      <a:pt x="0" y="7715"/>
                      <a:pt x="0" y="6953"/>
                    </a:cubicBezTo>
                    <a:lnTo>
                      <a:pt x="0" y="6953"/>
                    </a:lnTo>
                    <a:cubicBezTo>
                      <a:pt x="48" y="6191"/>
                      <a:pt x="437" y="5496"/>
                      <a:pt x="1045" y="5048"/>
                    </a:cubicBezTo>
                    <a:lnTo>
                      <a:pt x="9788" y="0"/>
                    </a:lnTo>
                    <a:cubicBezTo>
                      <a:pt x="10358" y="0"/>
                      <a:pt x="10738" y="0"/>
                      <a:pt x="10738" y="762"/>
                    </a:cubicBezTo>
                    <a:lnTo>
                      <a:pt x="10738" y="762"/>
                    </a:lnTo>
                    <a:cubicBezTo>
                      <a:pt x="10767" y="1514"/>
                      <a:pt x="10415" y="2238"/>
                      <a:pt x="9788" y="2667"/>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19"/>
              <p:cNvSpPr/>
              <p:nvPr/>
            </p:nvSpPr>
            <p:spPr>
              <a:xfrm>
                <a:off x="5195324" y="3972306"/>
                <a:ext cx="10738" cy="7810"/>
              </a:xfrm>
              <a:custGeom>
                <a:avLst/>
                <a:gdLst/>
                <a:ahLst/>
                <a:cxnLst/>
                <a:rect l="l" t="t" r="r" b="b"/>
                <a:pathLst>
                  <a:path w="10738" h="7810" extrusionOk="0">
                    <a:moveTo>
                      <a:pt x="9788" y="2762"/>
                    </a:moveTo>
                    <a:lnTo>
                      <a:pt x="1045" y="7810"/>
                    </a:lnTo>
                    <a:cubicBezTo>
                      <a:pt x="475" y="7810"/>
                      <a:pt x="0" y="7810"/>
                      <a:pt x="0" y="7048"/>
                    </a:cubicBezTo>
                    <a:lnTo>
                      <a:pt x="0" y="7048"/>
                    </a:lnTo>
                    <a:cubicBezTo>
                      <a:pt x="9" y="6277"/>
                      <a:pt x="399" y="5562"/>
                      <a:pt x="1045" y="5143"/>
                    </a:cubicBezTo>
                    <a:lnTo>
                      <a:pt x="9788" y="0"/>
                    </a:lnTo>
                    <a:cubicBezTo>
                      <a:pt x="10358" y="0"/>
                      <a:pt x="10738" y="0"/>
                      <a:pt x="10738" y="762"/>
                    </a:cubicBezTo>
                    <a:lnTo>
                      <a:pt x="10738" y="762"/>
                    </a:lnTo>
                    <a:cubicBezTo>
                      <a:pt x="10738" y="1543"/>
                      <a:pt x="10387" y="2276"/>
                      <a:pt x="9788" y="276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19"/>
              <p:cNvSpPr/>
              <p:nvPr/>
            </p:nvSpPr>
            <p:spPr>
              <a:xfrm>
                <a:off x="4963697" y="3895887"/>
                <a:ext cx="275954" cy="159785"/>
              </a:xfrm>
              <a:custGeom>
                <a:avLst/>
                <a:gdLst/>
                <a:ahLst/>
                <a:cxnLst/>
                <a:rect l="l" t="t" r="r" b="b"/>
                <a:pathLst>
                  <a:path w="275954" h="159785" extrusionOk="0">
                    <a:moveTo>
                      <a:pt x="75211" y="157571"/>
                    </a:moveTo>
                    <a:lnTo>
                      <a:pt x="4035" y="116328"/>
                    </a:lnTo>
                    <a:cubicBezTo>
                      <a:pt x="-1951" y="112899"/>
                      <a:pt x="-1191" y="106803"/>
                      <a:pt x="5746" y="102802"/>
                    </a:cubicBezTo>
                    <a:lnTo>
                      <a:pt x="177271" y="3266"/>
                    </a:lnTo>
                    <a:cubicBezTo>
                      <a:pt x="184513" y="-725"/>
                      <a:pt x="193208" y="-1077"/>
                      <a:pt x="200743" y="2314"/>
                    </a:cubicBezTo>
                    <a:lnTo>
                      <a:pt x="271919" y="43461"/>
                    </a:lnTo>
                    <a:cubicBezTo>
                      <a:pt x="277906" y="46986"/>
                      <a:pt x="277146" y="52986"/>
                      <a:pt x="270209" y="57082"/>
                    </a:cubicBezTo>
                    <a:lnTo>
                      <a:pt x="98303" y="156523"/>
                    </a:lnTo>
                    <a:cubicBezTo>
                      <a:pt x="91195" y="160467"/>
                      <a:pt x="82652" y="160857"/>
                      <a:pt x="75211" y="157571"/>
                    </a:cubicBezTo>
                    <a:close/>
                  </a:path>
                </a:pathLst>
              </a:custGeom>
              <a:solidFill>
                <a:srgbClr val="20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19"/>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19"/>
              <p:cNvSpPr/>
              <p:nvPr/>
            </p:nvSpPr>
            <p:spPr>
              <a:xfrm>
                <a:off x="4974996" y="3900154"/>
                <a:ext cx="256564" cy="148399"/>
              </a:xfrm>
              <a:custGeom>
                <a:avLst/>
                <a:gdLst/>
                <a:ahLst/>
                <a:cxnLst/>
                <a:rect l="l" t="t" r="r" b="b"/>
                <a:pathLst>
                  <a:path w="256564" h="148399" extrusionOk="0">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000000">
                  <a:alpha val="4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19"/>
              <p:cNvSpPr/>
              <p:nvPr/>
            </p:nvSpPr>
            <p:spPr>
              <a:xfrm>
                <a:off x="5189528" y="3920775"/>
                <a:ext cx="6461" cy="3619"/>
              </a:xfrm>
              <a:custGeom>
                <a:avLst/>
                <a:gdLst/>
                <a:ahLst/>
                <a:cxnLst/>
                <a:rect l="l" t="t" r="r" b="b"/>
                <a:pathLst>
                  <a:path w="6461" h="3619" extrusionOk="0">
                    <a:moveTo>
                      <a:pt x="6462" y="1810"/>
                    </a:moveTo>
                    <a:cubicBezTo>
                      <a:pt x="6462" y="2809"/>
                      <a:pt x="5015" y="3620"/>
                      <a:pt x="3231" y="3620"/>
                    </a:cubicBezTo>
                    <a:cubicBezTo>
                      <a:pt x="1447" y="3620"/>
                      <a:pt x="0" y="2809"/>
                      <a:pt x="0" y="1810"/>
                    </a:cubicBezTo>
                    <a:cubicBezTo>
                      <a:pt x="0" y="810"/>
                      <a:pt x="1447" y="0"/>
                      <a:pt x="3231" y="0"/>
                    </a:cubicBezTo>
                    <a:cubicBezTo>
                      <a:pt x="5015" y="0"/>
                      <a:pt x="6462" y="810"/>
                      <a:pt x="6462" y="181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19"/>
              <p:cNvSpPr/>
              <p:nvPr/>
            </p:nvSpPr>
            <p:spPr>
              <a:xfrm>
                <a:off x="5191381" y="3921823"/>
                <a:ext cx="2668" cy="1547"/>
              </a:xfrm>
              <a:custGeom>
                <a:avLst/>
                <a:gdLst/>
                <a:ahLst/>
                <a:cxnLst/>
                <a:rect l="l" t="t" r="r" b="b"/>
                <a:pathLst>
                  <a:path w="2668" h="1547" extrusionOk="0">
                    <a:moveTo>
                      <a:pt x="428" y="1333"/>
                    </a:moveTo>
                    <a:cubicBezTo>
                      <a:pt x="-143" y="1333"/>
                      <a:pt x="-143" y="571"/>
                      <a:pt x="428" y="286"/>
                    </a:cubicBezTo>
                    <a:cubicBezTo>
                      <a:pt x="1007" y="-95"/>
                      <a:pt x="1748" y="-95"/>
                      <a:pt x="2328" y="286"/>
                    </a:cubicBezTo>
                    <a:cubicBezTo>
                      <a:pt x="2613" y="409"/>
                      <a:pt x="2746" y="752"/>
                      <a:pt x="2623" y="1038"/>
                    </a:cubicBezTo>
                    <a:cubicBezTo>
                      <a:pt x="2566" y="1172"/>
                      <a:pt x="2461" y="1276"/>
                      <a:pt x="2328" y="1333"/>
                    </a:cubicBezTo>
                    <a:cubicBezTo>
                      <a:pt x="1730" y="1619"/>
                      <a:pt x="1026" y="1619"/>
                      <a:pt x="428" y="1333"/>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86" name="Google Shape;986;p19"/>
            <p:cNvSpPr/>
            <p:nvPr/>
          </p:nvSpPr>
          <p:spPr>
            <a:xfrm>
              <a:off x="3497758" y="3222825"/>
              <a:ext cx="163253" cy="135636"/>
            </a:xfrm>
            <a:custGeom>
              <a:avLst/>
              <a:gdLst/>
              <a:ahLst/>
              <a:cxnLst/>
              <a:rect l="l" t="t" r="r" b="b"/>
              <a:pathLst>
                <a:path w="163253" h="135636" extrusionOk="0">
                  <a:moveTo>
                    <a:pt x="127338" y="95727"/>
                  </a:moveTo>
                  <a:cubicBezTo>
                    <a:pt x="127338" y="95727"/>
                    <a:pt x="165349" y="61723"/>
                    <a:pt x="163163" y="16670"/>
                  </a:cubicBezTo>
                  <a:cubicBezTo>
                    <a:pt x="160882" y="-14763"/>
                    <a:pt x="141972" y="7906"/>
                    <a:pt x="141972" y="7906"/>
                  </a:cubicBezTo>
                  <a:lnTo>
                    <a:pt x="122966" y="42482"/>
                  </a:lnTo>
                  <a:cubicBezTo>
                    <a:pt x="122966" y="42482"/>
                    <a:pt x="103961" y="67152"/>
                    <a:pt x="86475" y="72772"/>
                  </a:cubicBezTo>
                  <a:cubicBezTo>
                    <a:pt x="73115" y="74058"/>
                    <a:pt x="59820" y="76029"/>
                    <a:pt x="46659" y="78677"/>
                  </a:cubicBezTo>
                  <a:cubicBezTo>
                    <a:pt x="23282" y="83249"/>
                    <a:pt x="0" y="112491"/>
                    <a:pt x="0" y="112491"/>
                  </a:cubicBezTo>
                  <a:lnTo>
                    <a:pt x="30124" y="135637"/>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19"/>
            <p:cNvSpPr/>
            <p:nvPr/>
          </p:nvSpPr>
          <p:spPr>
            <a:xfrm>
              <a:off x="5866407" y="1508477"/>
              <a:ext cx="336298" cy="520294"/>
            </a:xfrm>
            <a:custGeom>
              <a:avLst/>
              <a:gdLst/>
              <a:ahLst/>
              <a:cxnLst/>
              <a:rect l="l" t="t" r="r" b="b"/>
              <a:pathLst>
                <a:path w="336298" h="520294" extrusionOk="0">
                  <a:moveTo>
                    <a:pt x="294302" y="134437"/>
                  </a:moveTo>
                  <a:lnTo>
                    <a:pt x="70986" y="4897"/>
                  </a:lnTo>
                  <a:cubicBezTo>
                    <a:pt x="63640" y="-75"/>
                    <a:pt x="54403" y="-1342"/>
                    <a:pt x="45994" y="1468"/>
                  </a:cubicBezTo>
                  <a:lnTo>
                    <a:pt x="45994" y="1468"/>
                  </a:lnTo>
                  <a:cubicBezTo>
                    <a:pt x="44188" y="2211"/>
                    <a:pt x="42487" y="3202"/>
                    <a:pt x="40957" y="4421"/>
                  </a:cubicBezTo>
                  <a:lnTo>
                    <a:pt x="0" y="27948"/>
                  </a:lnTo>
                  <a:lnTo>
                    <a:pt x="28508" y="67572"/>
                  </a:lnTo>
                  <a:lnTo>
                    <a:pt x="28508" y="280265"/>
                  </a:lnTo>
                  <a:cubicBezTo>
                    <a:pt x="28508" y="311507"/>
                    <a:pt x="47514" y="347797"/>
                    <a:pt x="70891" y="361323"/>
                  </a:cubicBezTo>
                  <a:lnTo>
                    <a:pt x="267884" y="475623"/>
                  </a:lnTo>
                  <a:lnTo>
                    <a:pt x="274346" y="520295"/>
                  </a:lnTo>
                  <a:cubicBezTo>
                    <a:pt x="275676" y="519628"/>
                    <a:pt x="309601" y="500102"/>
                    <a:pt x="320339" y="493815"/>
                  </a:cubicBezTo>
                  <a:cubicBezTo>
                    <a:pt x="321375" y="493339"/>
                    <a:pt x="322354" y="492768"/>
                    <a:pt x="323285" y="492101"/>
                  </a:cubicBezTo>
                  <a:lnTo>
                    <a:pt x="323285" y="492101"/>
                  </a:lnTo>
                  <a:lnTo>
                    <a:pt x="323285" y="492101"/>
                  </a:lnTo>
                  <a:cubicBezTo>
                    <a:pt x="332560" y="483709"/>
                    <a:pt x="337321" y="471413"/>
                    <a:pt x="336114" y="458954"/>
                  </a:cubicBezTo>
                  <a:lnTo>
                    <a:pt x="336114" y="215495"/>
                  </a:lnTo>
                  <a:cubicBezTo>
                    <a:pt x="336589" y="184253"/>
                    <a:pt x="317678" y="147772"/>
                    <a:pt x="294302" y="134437"/>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19"/>
            <p:cNvSpPr/>
            <p:nvPr/>
          </p:nvSpPr>
          <p:spPr>
            <a:xfrm>
              <a:off x="5848921" y="1535134"/>
              <a:ext cx="307985" cy="495867"/>
            </a:xfrm>
            <a:custGeom>
              <a:avLst/>
              <a:gdLst/>
              <a:ahLst/>
              <a:cxnLst/>
              <a:rect l="l" t="t" r="r" b="b"/>
              <a:pathLst>
                <a:path w="307985" h="495867" extrusionOk="0">
                  <a:moveTo>
                    <a:pt x="265603" y="490781"/>
                  </a:moveTo>
                  <a:lnTo>
                    <a:pt x="42288" y="361527"/>
                  </a:lnTo>
                  <a:cubicBezTo>
                    <a:pt x="18911" y="348002"/>
                    <a:pt x="0" y="311711"/>
                    <a:pt x="0" y="280469"/>
                  </a:cubicBezTo>
                  <a:lnTo>
                    <a:pt x="0" y="37105"/>
                  </a:lnTo>
                  <a:cubicBezTo>
                    <a:pt x="0" y="5864"/>
                    <a:pt x="19006" y="-8424"/>
                    <a:pt x="42288" y="5101"/>
                  </a:cubicBezTo>
                  <a:lnTo>
                    <a:pt x="265603" y="134261"/>
                  </a:lnTo>
                  <a:cubicBezTo>
                    <a:pt x="288980" y="147786"/>
                    <a:pt x="307986" y="184171"/>
                    <a:pt x="307986" y="215413"/>
                  </a:cubicBezTo>
                  <a:lnTo>
                    <a:pt x="307986" y="458682"/>
                  </a:lnTo>
                  <a:cubicBezTo>
                    <a:pt x="307986" y="489924"/>
                    <a:pt x="288980" y="504307"/>
                    <a:pt x="265603" y="490781"/>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19"/>
            <p:cNvSpPr/>
            <p:nvPr/>
          </p:nvSpPr>
          <p:spPr>
            <a:xfrm>
              <a:off x="5914777" y="1634489"/>
              <a:ext cx="176087" cy="297735"/>
            </a:xfrm>
            <a:custGeom>
              <a:avLst/>
              <a:gdLst/>
              <a:ahLst/>
              <a:cxnLst/>
              <a:rect l="l" t="t" r="r" b="b"/>
              <a:pathLst>
                <a:path w="176087" h="297735" extrusionOk="0">
                  <a:moveTo>
                    <a:pt x="0" y="28904"/>
                  </a:moveTo>
                  <a:cubicBezTo>
                    <a:pt x="0" y="15188"/>
                    <a:pt x="3896" y="6330"/>
                    <a:pt x="11593" y="2234"/>
                  </a:cubicBezTo>
                  <a:cubicBezTo>
                    <a:pt x="19291" y="-1862"/>
                    <a:pt x="29364" y="-338"/>
                    <a:pt x="41812" y="6901"/>
                  </a:cubicBezTo>
                  <a:cubicBezTo>
                    <a:pt x="54413" y="14198"/>
                    <a:pt x="64923" y="24627"/>
                    <a:pt x="72316" y="37191"/>
                  </a:cubicBezTo>
                  <a:cubicBezTo>
                    <a:pt x="79842" y="49516"/>
                    <a:pt x="83824" y="63699"/>
                    <a:pt x="83814" y="78148"/>
                  </a:cubicBezTo>
                  <a:lnTo>
                    <a:pt x="83814" y="89197"/>
                  </a:lnTo>
                  <a:cubicBezTo>
                    <a:pt x="83814" y="103009"/>
                    <a:pt x="80013" y="111867"/>
                    <a:pt x="72316" y="115867"/>
                  </a:cubicBezTo>
                  <a:cubicBezTo>
                    <a:pt x="64619" y="119868"/>
                    <a:pt x="54546" y="118153"/>
                    <a:pt x="42097" y="110914"/>
                  </a:cubicBezTo>
                  <a:cubicBezTo>
                    <a:pt x="29478" y="103647"/>
                    <a:pt x="18958" y="93208"/>
                    <a:pt x="11593" y="80625"/>
                  </a:cubicBezTo>
                  <a:cubicBezTo>
                    <a:pt x="4039" y="68338"/>
                    <a:pt x="28" y="54193"/>
                    <a:pt x="0" y="39763"/>
                  </a:cubicBezTo>
                  <a:close/>
                  <a:moveTo>
                    <a:pt x="25467" y="55479"/>
                  </a:moveTo>
                  <a:cubicBezTo>
                    <a:pt x="25467" y="61584"/>
                    <a:pt x="27035" y="67585"/>
                    <a:pt x="30029" y="72910"/>
                  </a:cubicBezTo>
                  <a:cubicBezTo>
                    <a:pt x="32784" y="78158"/>
                    <a:pt x="36975" y="82520"/>
                    <a:pt x="42097" y="85483"/>
                  </a:cubicBezTo>
                  <a:cubicBezTo>
                    <a:pt x="47039" y="88340"/>
                    <a:pt x="50935" y="88721"/>
                    <a:pt x="53881" y="86626"/>
                  </a:cubicBezTo>
                  <a:cubicBezTo>
                    <a:pt x="57226" y="83311"/>
                    <a:pt x="58841" y="78634"/>
                    <a:pt x="58252" y="73957"/>
                  </a:cubicBezTo>
                  <a:lnTo>
                    <a:pt x="58252" y="62623"/>
                  </a:lnTo>
                  <a:cubicBezTo>
                    <a:pt x="58252" y="56536"/>
                    <a:pt x="56751" y="50554"/>
                    <a:pt x="53881" y="45192"/>
                  </a:cubicBezTo>
                  <a:cubicBezTo>
                    <a:pt x="51154" y="39896"/>
                    <a:pt x="46963" y="35496"/>
                    <a:pt x="41812" y="32524"/>
                  </a:cubicBezTo>
                  <a:cubicBezTo>
                    <a:pt x="38581" y="30000"/>
                    <a:pt x="34201" y="29523"/>
                    <a:pt x="30504" y="31285"/>
                  </a:cubicBezTo>
                  <a:cubicBezTo>
                    <a:pt x="27463" y="33286"/>
                    <a:pt x="25942" y="37572"/>
                    <a:pt x="25942" y="44239"/>
                  </a:cubicBezTo>
                  <a:close/>
                  <a:moveTo>
                    <a:pt x="49509" y="221785"/>
                  </a:moveTo>
                  <a:lnTo>
                    <a:pt x="30504" y="199306"/>
                  </a:lnTo>
                  <a:lnTo>
                    <a:pt x="125532" y="78910"/>
                  </a:lnTo>
                  <a:lnTo>
                    <a:pt x="144537" y="101389"/>
                  </a:lnTo>
                  <a:close/>
                  <a:moveTo>
                    <a:pt x="92177" y="208451"/>
                  </a:moveTo>
                  <a:cubicBezTo>
                    <a:pt x="92177" y="194639"/>
                    <a:pt x="96073" y="185781"/>
                    <a:pt x="103866" y="181780"/>
                  </a:cubicBezTo>
                  <a:cubicBezTo>
                    <a:pt x="111658" y="177780"/>
                    <a:pt x="121731" y="179494"/>
                    <a:pt x="134084" y="186638"/>
                  </a:cubicBezTo>
                  <a:cubicBezTo>
                    <a:pt x="146600" y="193934"/>
                    <a:pt x="157062" y="204288"/>
                    <a:pt x="164493" y="216737"/>
                  </a:cubicBezTo>
                  <a:cubicBezTo>
                    <a:pt x="172124" y="229129"/>
                    <a:pt x="176144" y="243417"/>
                    <a:pt x="176087" y="257980"/>
                  </a:cubicBezTo>
                  <a:lnTo>
                    <a:pt x="176087" y="269030"/>
                  </a:lnTo>
                  <a:cubicBezTo>
                    <a:pt x="176087" y="282650"/>
                    <a:pt x="172286" y="291604"/>
                    <a:pt x="164683" y="295604"/>
                  </a:cubicBezTo>
                  <a:cubicBezTo>
                    <a:pt x="157081" y="299605"/>
                    <a:pt x="147008" y="297985"/>
                    <a:pt x="134369" y="290651"/>
                  </a:cubicBezTo>
                  <a:cubicBezTo>
                    <a:pt x="121693" y="283374"/>
                    <a:pt x="111145" y="272906"/>
                    <a:pt x="103770" y="260266"/>
                  </a:cubicBezTo>
                  <a:cubicBezTo>
                    <a:pt x="96282" y="248093"/>
                    <a:pt x="92272" y="234092"/>
                    <a:pt x="92177" y="219785"/>
                  </a:cubicBezTo>
                  <a:close/>
                  <a:moveTo>
                    <a:pt x="117645" y="235120"/>
                  </a:moveTo>
                  <a:cubicBezTo>
                    <a:pt x="117768" y="241178"/>
                    <a:pt x="119403" y="247103"/>
                    <a:pt x="122396" y="252361"/>
                  </a:cubicBezTo>
                  <a:cubicBezTo>
                    <a:pt x="125142" y="257657"/>
                    <a:pt x="129285" y="262105"/>
                    <a:pt x="134369" y="265219"/>
                  </a:cubicBezTo>
                  <a:cubicBezTo>
                    <a:pt x="145108" y="271506"/>
                    <a:pt x="150524" y="267696"/>
                    <a:pt x="150524" y="253885"/>
                  </a:cubicBezTo>
                  <a:lnTo>
                    <a:pt x="150524" y="242169"/>
                  </a:lnTo>
                  <a:cubicBezTo>
                    <a:pt x="150524" y="236102"/>
                    <a:pt x="148985" y="230139"/>
                    <a:pt x="146058" y="224834"/>
                  </a:cubicBezTo>
                  <a:cubicBezTo>
                    <a:pt x="143302" y="219614"/>
                    <a:pt x="139159" y="215261"/>
                    <a:pt x="134084" y="212260"/>
                  </a:cubicBezTo>
                  <a:cubicBezTo>
                    <a:pt x="130720" y="209527"/>
                    <a:pt x="126064" y="209041"/>
                    <a:pt x="122206" y="211022"/>
                  </a:cubicBezTo>
                  <a:cubicBezTo>
                    <a:pt x="118671" y="214175"/>
                    <a:pt x="116960" y="218899"/>
                    <a:pt x="117645" y="223595"/>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19"/>
            <p:cNvSpPr/>
            <p:nvPr/>
          </p:nvSpPr>
          <p:spPr>
            <a:xfrm>
              <a:off x="3825908" y="830009"/>
              <a:ext cx="336307" cy="520393"/>
            </a:xfrm>
            <a:custGeom>
              <a:avLst/>
              <a:gdLst/>
              <a:ahLst/>
              <a:cxnLst/>
              <a:rect l="l" t="t" r="r" b="b"/>
              <a:pathLst>
                <a:path w="336307" h="520393" extrusionOk="0">
                  <a:moveTo>
                    <a:pt x="294302" y="134154"/>
                  </a:moveTo>
                  <a:lnTo>
                    <a:pt x="70986" y="4900"/>
                  </a:lnTo>
                  <a:cubicBezTo>
                    <a:pt x="63640" y="-76"/>
                    <a:pt x="54403" y="-1344"/>
                    <a:pt x="45994" y="1471"/>
                  </a:cubicBezTo>
                  <a:lnTo>
                    <a:pt x="45994" y="1471"/>
                  </a:lnTo>
                  <a:cubicBezTo>
                    <a:pt x="44205" y="2253"/>
                    <a:pt x="42515" y="3245"/>
                    <a:pt x="40957" y="4424"/>
                  </a:cubicBezTo>
                  <a:lnTo>
                    <a:pt x="0" y="27951"/>
                  </a:lnTo>
                  <a:lnTo>
                    <a:pt x="28508" y="67575"/>
                  </a:lnTo>
                  <a:lnTo>
                    <a:pt x="28508" y="280268"/>
                  </a:lnTo>
                  <a:cubicBezTo>
                    <a:pt x="28508" y="311510"/>
                    <a:pt x="47514" y="347800"/>
                    <a:pt x="70796" y="361326"/>
                  </a:cubicBezTo>
                  <a:lnTo>
                    <a:pt x="267789" y="475626"/>
                  </a:lnTo>
                  <a:lnTo>
                    <a:pt x="274346" y="520393"/>
                  </a:lnTo>
                  <a:lnTo>
                    <a:pt x="320244" y="493818"/>
                  </a:lnTo>
                  <a:cubicBezTo>
                    <a:pt x="321261" y="493333"/>
                    <a:pt x="322240" y="492799"/>
                    <a:pt x="323190" y="492199"/>
                  </a:cubicBezTo>
                  <a:lnTo>
                    <a:pt x="323190" y="492199"/>
                  </a:lnTo>
                  <a:lnTo>
                    <a:pt x="323190" y="492199"/>
                  </a:lnTo>
                  <a:cubicBezTo>
                    <a:pt x="332551" y="483865"/>
                    <a:pt x="337359" y="471539"/>
                    <a:pt x="336114" y="459052"/>
                  </a:cubicBezTo>
                  <a:lnTo>
                    <a:pt x="336114" y="215212"/>
                  </a:lnTo>
                  <a:cubicBezTo>
                    <a:pt x="336684" y="183970"/>
                    <a:pt x="317679" y="147680"/>
                    <a:pt x="294302" y="134154"/>
                  </a:cubicBezTo>
                  <a:close/>
                </a:path>
              </a:pathLst>
            </a:custGeom>
            <a:solidFill>
              <a:srgbClr val="D9DAE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19"/>
            <p:cNvSpPr/>
            <p:nvPr/>
          </p:nvSpPr>
          <p:spPr>
            <a:xfrm>
              <a:off x="3808424" y="856397"/>
              <a:ext cx="307985" cy="495973"/>
            </a:xfrm>
            <a:custGeom>
              <a:avLst/>
              <a:gdLst/>
              <a:ahLst/>
              <a:cxnLst/>
              <a:rect l="l" t="t" r="r" b="b"/>
              <a:pathLst>
                <a:path w="307985" h="495973" extrusionOk="0">
                  <a:moveTo>
                    <a:pt x="265698" y="490766"/>
                  </a:moveTo>
                  <a:lnTo>
                    <a:pt x="42382" y="361702"/>
                  </a:lnTo>
                  <a:cubicBezTo>
                    <a:pt x="19006" y="348177"/>
                    <a:pt x="0" y="311886"/>
                    <a:pt x="0" y="280644"/>
                  </a:cubicBezTo>
                  <a:lnTo>
                    <a:pt x="0" y="37185"/>
                  </a:lnTo>
                  <a:cubicBezTo>
                    <a:pt x="0" y="5943"/>
                    <a:pt x="19006" y="-8439"/>
                    <a:pt x="42382" y="5086"/>
                  </a:cubicBezTo>
                  <a:lnTo>
                    <a:pt x="265698" y="134340"/>
                  </a:lnTo>
                  <a:cubicBezTo>
                    <a:pt x="289075" y="147866"/>
                    <a:pt x="307986" y="184156"/>
                    <a:pt x="307986" y="215398"/>
                  </a:cubicBezTo>
                  <a:lnTo>
                    <a:pt x="307986" y="458667"/>
                  </a:lnTo>
                  <a:cubicBezTo>
                    <a:pt x="307986" y="489909"/>
                    <a:pt x="289075" y="504577"/>
                    <a:pt x="265698" y="490766"/>
                  </a:cubicBezTo>
                  <a:close/>
                </a:path>
              </a:pathLst>
            </a:custGeom>
            <a:solidFill>
              <a:srgbClr val="EFF0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19"/>
            <p:cNvSpPr/>
            <p:nvPr/>
          </p:nvSpPr>
          <p:spPr>
            <a:xfrm>
              <a:off x="3864395" y="989404"/>
              <a:ext cx="196042" cy="250697"/>
            </a:xfrm>
            <a:custGeom>
              <a:avLst/>
              <a:gdLst/>
              <a:ahLst/>
              <a:cxnLst/>
              <a:rect l="l" t="t" r="r" b="b"/>
              <a:pathLst>
                <a:path w="196042" h="250697" extrusionOk="0">
                  <a:moveTo>
                    <a:pt x="98069" y="0"/>
                  </a:moveTo>
                  <a:lnTo>
                    <a:pt x="128288" y="88487"/>
                  </a:lnTo>
                  <a:lnTo>
                    <a:pt x="196043" y="139065"/>
                  </a:lnTo>
                  <a:lnTo>
                    <a:pt x="147008" y="166021"/>
                  </a:lnTo>
                  <a:lnTo>
                    <a:pt x="158602" y="250698"/>
                  </a:lnTo>
                  <a:lnTo>
                    <a:pt x="98069" y="178879"/>
                  </a:lnTo>
                  <a:lnTo>
                    <a:pt x="37441" y="180594"/>
                  </a:lnTo>
                  <a:lnTo>
                    <a:pt x="49034" y="109252"/>
                  </a:lnTo>
                  <a:lnTo>
                    <a:pt x="0" y="25622"/>
                  </a:lnTo>
                  <a:lnTo>
                    <a:pt x="67755" y="53435"/>
                  </a:lnTo>
                  <a:lnTo>
                    <a:pt x="98069" y="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8" name="Google Shape;379;p14"/>
          <p:cNvSpPr txBox="1">
            <a:spLocks/>
          </p:cNvSpPr>
          <p:nvPr/>
        </p:nvSpPr>
        <p:spPr>
          <a:xfrm rot="1045419">
            <a:off x="706630" y="911939"/>
            <a:ext cx="7757308" cy="28975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r>
              <a:rPr lang="en-US" sz="2000" dirty="0" smtClean="0">
                <a:latin typeface="Times New Roman" pitchFamily="18" charset="0"/>
                <a:cs typeface="Times New Roman" pitchFamily="18" charset="0"/>
              </a:rPr>
              <a:t>INTEGRATED METHODS OF ASSESSMENT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circle(in)">
                                      <p:cBhvr>
                                        <p:cTn id="7"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2060" name="Google Shape;2060;p34"/>
          <p:cNvGrpSpPr/>
          <p:nvPr/>
        </p:nvGrpSpPr>
        <p:grpSpPr>
          <a:xfrm>
            <a:off x="5410301" y="719490"/>
            <a:ext cx="3356124" cy="3829046"/>
            <a:chOff x="2602525" y="317054"/>
            <a:chExt cx="4174283" cy="4762495"/>
          </a:xfrm>
        </p:grpSpPr>
        <p:sp>
          <p:nvSpPr>
            <p:cNvPr id="2061" name="Google Shape;2061;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9" name="Google Shape;2069;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8" name="Google Shape;2078;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18" name="Google Shape;2118;p34"/>
            <p:cNvGrpSpPr/>
            <p:nvPr/>
          </p:nvGrpSpPr>
          <p:grpSpPr>
            <a:xfrm>
              <a:off x="2941619" y="3895613"/>
              <a:ext cx="483621" cy="510995"/>
              <a:chOff x="4345944" y="4626313"/>
              <a:chExt cx="483621" cy="510995"/>
            </a:xfrm>
          </p:grpSpPr>
          <p:grpSp>
            <p:nvGrpSpPr>
              <p:cNvPr id="2119" name="Google Shape;2119;p34"/>
              <p:cNvGrpSpPr/>
              <p:nvPr/>
            </p:nvGrpSpPr>
            <p:grpSpPr>
              <a:xfrm>
                <a:off x="4345944" y="4852987"/>
                <a:ext cx="474200" cy="284321"/>
                <a:chOff x="4345944" y="4852987"/>
                <a:chExt cx="474200" cy="284321"/>
              </a:xfrm>
            </p:grpSpPr>
            <p:sp>
              <p:nvSpPr>
                <p:cNvPr id="2120" name="Google Shape;2120;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23" name="Google Shape;2123;p34"/>
                <p:cNvGrpSpPr/>
                <p:nvPr/>
              </p:nvGrpSpPr>
              <p:grpSpPr>
                <a:xfrm>
                  <a:off x="4457040" y="4985575"/>
                  <a:ext cx="133724" cy="77247"/>
                  <a:chOff x="4457040" y="4985575"/>
                  <a:chExt cx="133724" cy="77247"/>
                </a:xfrm>
              </p:grpSpPr>
              <p:sp>
                <p:nvSpPr>
                  <p:cNvPr id="2124" name="Google Shape;2124;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26" name="Google Shape;2126;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5" name="Google Shape;2135;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0" name="Google Shape;2190;p34"/>
              <p:cNvGrpSpPr/>
              <p:nvPr/>
            </p:nvGrpSpPr>
            <p:grpSpPr>
              <a:xfrm>
                <a:off x="4543079" y="4626313"/>
                <a:ext cx="286486" cy="386884"/>
                <a:chOff x="4543079" y="4626313"/>
                <a:chExt cx="286486" cy="386884"/>
              </a:xfrm>
            </p:grpSpPr>
            <p:grpSp>
              <p:nvGrpSpPr>
                <p:cNvPr id="2191" name="Google Shape;2191;p34"/>
                <p:cNvGrpSpPr/>
                <p:nvPr/>
              </p:nvGrpSpPr>
              <p:grpSpPr>
                <a:xfrm>
                  <a:off x="4543079" y="4626313"/>
                  <a:ext cx="286486" cy="386884"/>
                  <a:chOff x="4543079" y="4626313"/>
                  <a:chExt cx="286486" cy="386884"/>
                </a:xfrm>
              </p:grpSpPr>
              <p:sp>
                <p:nvSpPr>
                  <p:cNvPr id="2192" name="Google Shape;2192;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7" name="Google Shape;2197;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00" name="Google Shape;2200;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06" name="Google Shape;2206;p34"/>
          <p:cNvSpPr txBox="1">
            <a:spLocks noGrp="1"/>
          </p:cNvSpPr>
          <p:nvPr>
            <p:ph type="ctrTitle" idx="4294967295"/>
          </p:nvPr>
        </p:nvSpPr>
        <p:spPr>
          <a:xfrm>
            <a:off x="685800" y="1202438"/>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a:t>THANKS!</a:t>
            </a:r>
            <a:endParaRPr sz="7200"/>
          </a:p>
        </p:txBody>
      </p:sp>
      <p:sp>
        <p:nvSpPr>
          <p:cNvPr id="2207" name="Google Shape;2207;p34"/>
          <p:cNvSpPr txBox="1">
            <a:spLocks noGrp="1"/>
          </p:cNvSpPr>
          <p:nvPr>
            <p:ph type="subTitle" idx="4294967295"/>
          </p:nvPr>
        </p:nvSpPr>
        <p:spPr>
          <a:xfrm>
            <a:off x="685800" y="2021059"/>
            <a:ext cx="3048000" cy="907407"/>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600" b="1" dirty="0">
                <a:solidFill>
                  <a:schemeClr val="accent1"/>
                </a:solidFill>
                <a:latin typeface="Times New Roman" pitchFamily="18" charset="0"/>
                <a:ea typeface="Barlow"/>
                <a:cs typeface="Times New Roman" pitchFamily="18" charset="0"/>
                <a:sym typeface="Barlow"/>
              </a:rPr>
              <a:t>Any questions</a:t>
            </a:r>
            <a:r>
              <a:rPr lang="en" sz="3600" b="1" dirty="0" smtClean="0">
                <a:solidFill>
                  <a:schemeClr val="accent1"/>
                </a:solidFill>
                <a:latin typeface="Times New Roman" pitchFamily="18" charset="0"/>
                <a:ea typeface="Barlow"/>
                <a:cs typeface="Times New Roman" pitchFamily="18" charset="0"/>
                <a:sym typeface="Barlow"/>
              </a:rPr>
              <a:t>?</a:t>
            </a:r>
            <a:endParaRPr sz="3600" b="1" dirty="0">
              <a:solidFill>
                <a:schemeClr val="accent1"/>
              </a:solidFill>
              <a:latin typeface="Times New Roman" pitchFamily="18" charset="0"/>
              <a:ea typeface="Barlow"/>
              <a:cs typeface="Times New Roman" pitchFamily="18" charset="0"/>
              <a:sym typeface="Barlow"/>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363</Words>
  <Application>Microsoft Office PowerPoint</Application>
  <PresentationFormat>On-screen Show (16:9)</PresentationFormat>
  <Paragraphs>48</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Barlow</vt:lpstr>
      <vt:lpstr>Arial</vt:lpstr>
      <vt:lpstr>Wingdings</vt:lpstr>
      <vt:lpstr>Barlow Light</vt:lpstr>
      <vt:lpstr>Calibri</vt:lpstr>
      <vt:lpstr>Times New Roman</vt:lpstr>
      <vt:lpstr>Raleway Thin</vt:lpstr>
      <vt:lpstr>Gaoler template</vt:lpstr>
      <vt:lpstr>Course Outline</vt:lpstr>
      <vt:lpstr>MODULE OBJECTIVE</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ICT OFFICER</dc:creator>
  <cp:lastModifiedBy>AKARRO</cp:lastModifiedBy>
  <cp:revision>28</cp:revision>
  <dcterms:modified xsi:type="dcterms:W3CDTF">2021-06-10T11:39:59Z</dcterms:modified>
</cp:coreProperties>
</file>